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67" r:id="rId3"/>
    <p:sldId id="257" r:id="rId4"/>
    <p:sldId id="258" r:id="rId5"/>
    <p:sldId id="269" r:id="rId6"/>
    <p:sldId id="259" r:id="rId7"/>
    <p:sldId id="272" r:id="rId8"/>
    <p:sldId id="262" r:id="rId9"/>
    <p:sldId id="263" r:id="rId10"/>
    <p:sldId id="265" r:id="rId11"/>
    <p:sldId id="273" r:id="rId12"/>
    <p:sldId id="266" r:id="rId13"/>
  </p:sldIdLst>
  <p:sldSz cx="11161713" cy="6858000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583" autoAdjust="0"/>
    <p:restoredTop sz="94660"/>
  </p:normalViewPr>
  <p:slideViewPr>
    <p:cSldViewPr>
      <p:cViewPr>
        <p:scale>
          <a:sx n="60" d="100"/>
          <a:sy n="60" d="100"/>
        </p:scale>
        <p:origin x="-1470" y="-174"/>
      </p:cViewPr>
      <p:guideLst>
        <p:guide orient="horz" pos="2160"/>
        <p:guide pos="35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D27D46-3BAC-4DD9-BB13-A7117DED28AC}" type="doc">
      <dgm:prSet loTypeId="urn:microsoft.com/office/officeart/2005/8/layout/hierarchy5" loCatId="hierarchy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0A156F4-3B64-45D1-A5C8-79009C68549B}">
      <dgm:prSet phldrT="[Text]"/>
      <dgm:spPr/>
      <dgm:t>
        <a:bodyPr/>
        <a:lstStyle/>
        <a:p>
          <a:r>
            <a:rPr lang="en-US" dirty="0" smtClean="0"/>
            <a:t>Disadvantages of Partial Relief System</a:t>
          </a:r>
          <a:endParaRPr lang="en-US" dirty="0"/>
        </a:p>
      </dgm:t>
    </dgm:pt>
    <dgm:pt modelId="{AD9B6031-2C14-4374-9190-00AAC79A6580}" type="parTrans" cxnId="{7602E388-0EB5-4E92-958C-0276F325E715}">
      <dgm:prSet/>
      <dgm:spPr/>
      <dgm:t>
        <a:bodyPr/>
        <a:lstStyle/>
        <a:p>
          <a:endParaRPr lang="en-US"/>
        </a:p>
      </dgm:t>
    </dgm:pt>
    <dgm:pt modelId="{1508D133-779A-42E9-BCD3-64FE34BAA949}" type="sibTrans" cxnId="{7602E388-0EB5-4E92-958C-0276F325E715}">
      <dgm:prSet/>
      <dgm:spPr/>
      <dgm:t>
        <a:bodyPr/>
        <a:lstStyle/>
        <a:p>
          <a:endParaRPr lang="en-US"/>
        </a:p>
      </dgm:t>
    </dgm:pt>
    <dgm:pt modelId="{96CA2566-09A8-4E87-9214-312F53B1DCF0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1. Rising Tax Rates</a:t>
          </a:r>
          <a:endParaRPr lang="en-US" dirty="0"/>
        </a:p>
      </dgm:t>
    </dgm:pt>
    <dgm:pt modelId="{0EE291E2-3554-4784-B20F-CD1B58FD9AAC}" type="parTrans" cxnId="{6C040CE8-4DF9-4080-98F9-1324F66C62BE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FBA2E6A8-C982-4ECE-A988-657CF955521F}" type="sibTrans" cxnId="{6C040CE8-4DF9-4080-98F9-1324F66C62BE}">
      <dgm:prSet/>
      <dgm:spPr/>
      <dgm:t>
        <a:bodyPr/>
        <a:lstStyle/>
        <a:p>
          <a:endParaRPr lang="en-US"/>
        </a:p>
      </dgm:t>
    </dgm:pt>
    <dgm:pt modelId="{5CCE7771-ECCB-4351-BC53-6CE9B7A5A1BB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2. More Poverty and Pauperism</a:t>
          </a:r>
          <a:endParaRPr lang="en-US" dirty="0"/>
        </a:p>
      </dgm:t>
    </dgm:pt>
    <dgm:pt modelId="{A60A9108-C0DB-4156-B638-DD08087CD52F}" type="parTrans" cxnId="{C4DEAA22-74D1-4CEF-BD71-8672ECAE800A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9D3380CA-B2A7-4420-A5C8-0F87F88A4B7D}" type="sibTrans" cxnId="{C4DEAA22-74D1-4CEF-BD71-8672ECAE800A}">
      <dgm:prSet/>
      <dgm:spPr/>
      <dgm:t>
        <a:bodyPr/>
        <a:lstStyle/>
        <a:p>
          <a:endParaRPr lang="en-US"/>
        </a:p>
      </dgm:t>
    </dgm:pt>
    <dgm:pt modelId="{A7DE1ACA-BA98-4950-BB4B-1021B3C04BA7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3. Political Opposition</a:t>
          </a:r>
          <a:endParaRPr lang="en-US" dirty="0"/>
        </a:p>
      </dgm:t>
    </dgm:pt>
    <dgm:pt modelId="{DA755787-8A0F-4B6D-A1A9-6DEE4654B84C}" type="parTrans" cxnId="{1BDE14FA-8407-47BB-B383-5957376E5C9E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8EA3FC6A-3624-493C-89A4-D8F70D6CB5C8}" type="sibTrans" cxnId="{1BDE14FA-8407-47BB-B383-5957376E5C9E}">
      <dgm:prSet/>
      <dgm:spPr/>
      <dgm:t>
        <a:bodyPr/>
        <a:lstStyle/>
        <a:p>
          <a:endParaRPr lang="en-US"/>
        </a:p>
      </dgm:t>
    </dgm:pt>
    <dgm:pt modelId="{DE579C10-CAD3-45D6-B539-2CDB63BE70D0}" type="pres">
      <dgm:prSet presAssocID="{48D27D46-3BAC-4DD9-BB13-A7117DED28A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B443D5-AC4A-4674-AE09-01F095E93E71}" type="pres">
      <dgm:prSet presAssocID="{48D27D46-3BAC-4DD9-BB13-A7117DED28AC}" presName="hierFlow" presStyleCnt="0"/>
      <dgm:spPr/>
    </dgm:pt>
    <dgm:pt modelId="{A544CC00-DB1E-4D46-BABF-0978F0FAD009}" type="pres">
      <dgm:prSet presAssocID="{48D27D46-3BAC-4DD9-BB13-A7117DED28A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7758B6C-8DA9-4914-8352-F68C3175307C}" type="pres">
      <dgm:prSet presAssocID="{F0A156F4-3B64-45D1-A5C8-79009C68549B}" presName="Name17" presStyleCnt="0"/>
      <dgm:spPr/>
    </dgm:pt>
    <dgm:pt modelId="{BE7B093C-0463-407B-AA76-47793C623E88}" type="pres">
      <dgm:prSet presAssocID="{F0A156F4-3B64-45D1-A5C8-79009C68549B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6ACFD3-63C7-4690-8CF3-3CA9E197F97B}" type="pres">
      <dgm:prSet presAssocID="{F0A156F4-3B64-45D1-A5C8-79009C68549B}" presName="hierChild2" presStyleCnt="0"/>
      <dgm:spPr/>
    </dgm:pt>
    <dgm:pt modelId="{EECFD6A1-AC46-405B-989B-7BE4E2C82C5A}" type="pres">
      <dgm:prSet presAssocID="{0EE291E2-3554-4784-B20F-CD1B58FD9AAC}" presName="Name25" presStyleLbl="parChTrans1D2" presStyleIdx="0" presStyleCnt="3"/>
      <dgm:spPr/>
      <dgm:t>
        <a:bodyPr/>
        <a:lstStyle/>
        <a:p>
          <a:endParaRPr lang="en-US"/>
        </a:p>
      </dgm:t>
    </dgm:pt>
    <dgm:pt modelId="{C44BCE57-70D6-45D2-8058-C6240F985467}" type="pres">
      <dgm:prSet presAssocID="{0EE291E2-3554-4784-B20F-CD1B58FD9AA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F3BD57CC-B563-4B49-A2C7-CF5676C56485}" type="pres">
      <dgm:prSet presAssocID="{96CA2566-09A8-4E87-9214-312F53B1DCF0}" presName="Name30" presStyleCnt="0"/>
      <dgm:spPr/>
    </dgm:pt>
    <dgm:pt modelId="{07047398-08EA-439F-9CAC-A3DCFA7C5523}" type="pres">
      <dgm:prSet presAssocID="{96CA2566-09A8-4E87-9214-312F53B1DCF0}" presName="level2Shape" presStyleLbl="node2" presStyleIdx="0" presStyleCnt="3"/>
      <dgm:spPr/>
      <dgm:t>
        <a:bodyPr/>
        <a:lstStyle/>
        <a:p>
          <a:endParaRPr lang="en-US"/>
        </a:p>
      </dgm:t>
    </dgm:pt>
    <dgm:pt modelId="{815780FF-18C1-45A4-8847-AB9763CDCA77}" type="pres">
      <dgm:prSet presAssocID="{96CA2566-09A8-4E87-9214-312F53B1DCF0}" presName="hierChild3" presStyleCnt="0"/>
      <dgm:spPr/>
    </dgm:pt>
    <dgm:pt modelId="{C553565C-5E03-40D4-99D5-29AEE1137DB0}" type="pres">
      <dgm:prSet presAssocID="{A60A9108-C0DB-4156-B638-DD08087CD52F}" presName="Name25" presStyleLbl="parChTrans1D2" presStyleIdx="1" presStyleCnt="3"/>
      <dgm:spPr/>
      <dgm:t>
        <a:bodyPr/>
        <a:lstStyle/>
        <a:p>
          <a:endParaRPr lang="en-US"/>
        </a:p>
      </dgm:t>
    </dgm:pt>
    <dgm:pt modelId="{B116DC58-8780-4A4A-9F7F-23117580B51B}" type="pres">
      <dgm:prSet presAssocID="{A60A9108-C0DB-4156-B638-DD08087CD52F}" presName="connTx" presStyleLbl="parChTrans1D2" presStyleIdx="1" presStyleCnt="3"/>
      <dgm:spPr/>
      <dgm:t>
        <a:bodyPr/>
        <a:lstStyle/>
        <a:p>
          <a:endParaRPr lang="en-US"/>
        </a:p>
      </dgm:t>
    </dgm:pt>
    <dgm:pt modelId="{54DAB2FE-3D7E-406A-935A-3B6BB6535995}" type="pres">
      <dgm:prSet presAssocID="{5CCE7771-ECCB-4351-BC53-6CE9B7A5A1BB}" presName="Name30" presStyleCnt="0"/>
      <dgm:spPr/>
    </dgm:pt>
    <dgm:pt modelId="{8A7F1554-6BD1-452D-9C8C-0812ED779F45}" type="pres">
      <dgm:prSet presAssocID="{5CCE7771-ECCB-4351-BC53-6CE9B7A5A1BB}" presName="level2Shape" presStyleLbl="node2" presStyleIdx="1" presStyleCnt="3"/>
      <dgm:spPr/>
      <dgm:t>
        <a:bodyPr/>
        <a:lstStyle/>
        <a:p>
          <a:endParaRPr lang="en-US"/>
        </a:p>
      </dgm:t>
    </dgm:pt>
    <dgm:pt modelId="{828C99DA-6BAB-4D7B-A969-C837F416D2B4}" type="pres">
      <dgm:prSet presAssocID="{5CCE7771-ECCB-4351-BC53-6CE9B7A5A1BB}" presName="hierChild3" presStyleCnt="0"/>
      <dgm:spPr/>
    </dgm:pt>
    <dgm:pt modelId="{B81D1417-8B44-4BA3-96F0-2B4944FA770B}" type="pres">
      <dgm:prSet presAssocID="{DA755787-8A0F-4B6D-A1A9-6DEE4654B84C}" presName="Name25" presStyleLbl="parChTrans1D2" presStyleIdx="2" presStyleCnt="3"/>
      <dgm:spPr/>
      <dgm:t>
        <a:bodyPr/>
        <a:lstStyle/>
        <a:p>
          <a:endParaRPr lang="en-US"/>
        </a:p>
      </dgm:t>
    </dgm:pt>
    <dgm:pt modelId="{53218213-F046-4CCE-BCC9-4AB847F109CA}" type="pres">
      <dgm:prSet presAssocID="{DA755787-8A0F-4B6D-A1A9-6DEE4654B84C}" presName="connTx" presStyleLbl="parChTrans1D2" presStyleIdx="2" presStyleCnt="3"/>
      <dgm:spPr/>
      <dgm:t>
        <a:bodyPr/>
        <a:lstStyle/>
        <a:p>
          <a:endParaRPr lang="en-US"/>
        </a:p>
      </dgm:t>
    </dgm:pt>
    <dgm:pt modelId="{2815F32F-03BD-484B-82E6-C9C4F215E1E0}" type="pres">
      <dgm:prSet presAssocID="{A7DE1ACA-BA98-4950-BB4B-1021B3C04BA7}" presName="Name30" presStyleCnt="0"/>
      <dgm:spPr/>
    </dgm:pt>
    <dgm:pt modelId="{F010ECA8-32FF-47EB-B8A7-42AA93C49415}" type="pres">
      <dgm:prSet presAssocID="{A7DE1ACA-BA98-4950-BB4B-1021B3C04BA7}" presName="level2Shape" presStyleLbl="node2" presStyleIdx="2" presStyleCnt="3"/>
      <dgm:spPr/>
      <dgm:t>
        <a:bodyPr/>
        <a:lstStyle/>
        <a:p>
          <a:endParaRPr lang="en-US"/>
        </a:p>
      </dgm:t>
    </dgm:pt>
    <dgm:pt modelId="{7B4DD377-5E8D-4DC7-BB5E-1949CB19936A}" type="pres">
      <dgm:prSet presAssocID="{A7DE1ACA-BA98-4950-BB4B-1021B3C04BA7}" presName="hierChild3" presStyleCnt="0"/>
      <dgm:spPr/>
    </dgm:pt>
    <dgm:pt modelId="{2BF08641-A4C7-4740-9D36-7185C5839178}" type="pres">
      <dgm:prSet presAssocID="{48D27D46-3BAC-4DD9-BB13-A7117DED28AC}" presName="bgShapesFlow" presStyleCnt="0"/>
      <dgm:spPr/>
    </dgm:pt>
  </dgm:ptLst>
  <dgm:cxnLst>
    <dgm:cxn modelId="{E1C47147-9D75-43A3-9591-32E969AB2431}" type="presOf" srcId="{0EE291E2-3554-4784-B20F-CD1B58FD9AAC}" destId="{C44BCE57-70D6-45D2-8058-C6240F985467}" srcOrd="1" destOrd="0" presId="urn:microsoft.com/office/officeart/2005/8/layout/hierarchy5"/>
    <dgm:cxn modelId="{B8F93F45-330A-454D-A772-4869C5F3A093}" type="presOf" srcId="{48D27D46-3BAC-4DD9-BB13-A7117DED28AC}" destId="{DE579C10-CAD3-45D6-B539-2CDB63BE70D0}" srcOrd="0" destOrd="0" presId="urn:microsoft.com/office/officeart/2005/8/layout/hierarchy5"/>
    <dgm:cxn modelId="{F60E83D2-B37D-41E0-8244-9EE6386D8637}" type="presOf" srcId="{DA755787-8A0F-4B6D-A1A9-6DEE4654B84C}" destId="{B81D1417-8B44-4BA3-96F0-2B4944FA770B}" srcOrd="0" destOrd="0" presId="urn:microsoft.com/office/officeart/2005/8/layout/hierarchy5"/>
    <dgm:cxn modelId="{C4DEAA22-74D1-4CEF-BD71-8672ECAE800A}" srcId="{F0A156F4-3B64-45D1-A5C8-79009C68549B}" destId="{5CCE7771-ECCB-4351-BC53-6CE9B7A5A1BB}" srcOrd="1" destOrd="0" parTransId="{A60A9108-C0DB-4156-B638-DD08087CD52F}" sibTransId="{9D3380CA-B2A7-4420-A5C8-0F87F88A4B7D}"/>
    <dgm:cxn modelId="{5A4E6604-0CDF-4751-9BE1-98EDE69477B2}" type="presOf" srcId="{DA755787-8A0F-4B6D-A1A9-6DEE4654B84C}" destId="{53218213-F046-4CCE-BCC9-4AB847F109CA}" srcOrd="1" destOrd="0" presId="urn:microsoft.com/office/officeart/2005/8/layout/hierarchy5"/>
    <dgm:cxn modelId="{6C040CE8-4DF9-4080-98F9-1324F66C62BE}" srcId="{F0A156F4-3B64-45D1-A5C8-79009C68549B}" destId="{96CA2566-09A8-4E87-9214-312F53B1DCF0}" srcOrd="0" destOrd="0" parTransId="{0EE291E2-3554-4784-B20F-CD1B58FD9AAC}" sibTransId="{FBA2E6A8-C982-4ECE-A988-657CF955521F}"/>
    <dgm:cxn modelId="{76FB5A87-C117-4811-8B8B-C9046A64A9DB}" type="presOf" srcId="{0EE291E2-3554-4784-B20F-CD1B58FD9AAC}" destId="{EECFD6A1-AC46-405B-989B-7BE4E2C82C5A}" srcOrd="0" destOrd="0" presId="urn:microsoft.com/office/officeart/2005/8/layout/hierarchy5"/>
    <dgm:cxn modelId="{7602E388-0EB5-4E92-958C-0276F325E715}" srcId="{48D27D46-3BAC-4DD9-BB13-A7117DED28AC}" destId="{F0A156F4-3B64-45D1-A5C8-79009C68549B}" srcOrd="0" destOrd="0" parTransId="{AD9B6031-2C14-4374-9190-00AAC79A6580}" sibTransId="{1508D133-779A-42E9-BCD3-64FE34BAA949}"/>
    <dgm:cxn modelId="{56BA18E6-946A-4162-9626-ADE9D6021B2A}" type="presOf" srcId="{F0A156F4-3B64-45D1-A5C8-79009C68549B}" destId="{BE7B093C-0463-407B-AA76-47793C623E88}" srcOrd="0" destOrd="0" presId="urn:microsoft.com/office/officeart/2005/8/layout/hierarchy5"/>
    <dgm:cxn modelId="{73FE49E6-2540-4DA6-8997-C0EE25D3781B}" type="presOf" srcId="{A60A9108-C0DB-4156-B638-DD08087CD52F}" destId="{C553565C-5E03-40D4-99D5-29AEE1137DB0}" srcOrd="0" destOrd="0" presId="urn:microsoft.com/office/officeart/2005/8/layout/hierarchy5"/>
    <dgm:cxn modelId="{76716E36-ED93-46C1-B512-C01BB414B585}" type="presOf" srcId="{A60A9108-C0DB-4156-B638-DD08087CD52F}" destId="{B116DC58-8780-4A4A-9F7F-23117580B51B}" srcOrd="1" destOrd="0" presId="urn:microsoft.com/office/officeart/2005/8/layout/hierarchy5"/>
    <dgm:cxn modelId="{2331B1B7-0260-4883-9B0D-BFFE352A8291}" type="presOf" srcId="{5CCE7771-ECCB-4351-BC53-6CE9B7A5A1BB}" destId="{8A7F1554-6BD1-452D-9C8C-0812ED779F45}" srcOrd="0" destOrd="0" presId="urn:microsoft.com/office/officeart/2005/8/layout/hierarchy5"/>
    <dgm:cxn modelId="{AABAF05F-062C-4F2F-B34A-0AF92A1E723D}" type="presOf" srcId="{96CA2566-09A8-4E87-9214-312F53B1DCF0}" destId="{07047398-08EA-439F-9CAC-A3DCFA7C5523}" srcOrd="0" destOrd="0" presId="urn:microsoft.com/office/officeart/2005/8/layout/hierarchy5"/>
    <dgm:cxn modelId="{9A59F953-E5C8-4480-B7CF-7F4AFFFAD42F}" type="presOf" srcId="{A7DE1ACA-BA98-4950-BB4B-1021B3C04BA7}" destId="{F010ECA8-32FF-47EB-B8A7-42AA93C49415}" srcOrd="0" destOrd="0" presId="urn:microsoft.com/office/officeart/2005/8/layout/hierarchy5"/>
    <dgm:cxn modelId="{1BDE14FA-8407-47BB-B383-5957376E5C9E}" srcId="{F0A156F4-3B64-45D1-A5C8-79009C68549B}" destId="{A7DE1ACA-BA98-4950-BB4B-1021B3C04BA7}" srcOrd="2" destOrd="0" parTransId="{DA755787-8A0F-4B6D-A1A9-6DEE4654B84C}" sibTransId="{8EA3FC6A-3624-493C-89A4-D8F70D6CB5C8}"/>
    <dgm:cxn modelId="{D1D0D842-591F-4E85-96E7-FC3CF881016A}" type="presParOf" srcId="{DE579C10-CAD3-45D6-B539-2CDB63BE70D0}" destId="{D3B443D5-AC4A-4674-AE09-01F095E93E71}" srcOrd="0" destOrd="0" presId="urn:microsoft.com/office/officeart/2005/8/layout/hierarchy5"/>
    <dgm:cxn modelId="{2FFFE1EB-690C-4DE5-B2CF-5BD3E63586C2}" type="presParOf" srcId="{D3B443D5-AC4A-4674-AE09-01F095E93E71}" destId="{A544CC00-DB1E-4D46-BABF-0978F0FAD009}" srcOrd="0" destOrd="0" presId="urn:microsoft.com/office/officeart/2005/8/layout/hierarchy5"/>
    <dgm:cxn modelId="{D3C482B7-3EC4-4309-9AC0-D1053D4BBD9C}" type="presParOf" srcId="{A544CC00-DB1E-4D46-BABF-0978F0FAD009}" destId="{47758B6C-8DA9-4914-8352-F68C3175307C}" srcOrd="0" destOrd="0" presId="urn:microsoft.com/office/officeart/2005/8/layout/hierarchy5"/>
    <dgm:cxn modelId="{84E65E63-A218-4618-9562-ACB62AEFE8E5}" type="presParOf" srcId="{47758B6C-8DA9-4914-8352-F68C3175307C}" destId="{BE7B093C-0463-407B-AA76-47793C623E88}" srcOrd="0" destOrd="0" presId="urn:microsoft.com/office/officeart/2005/8/layout/hierarchy5"/>
    <dgm:cxn modelId="{6E2EA54E-7122-4B5E-80F1-83A7C58DEC0D}" type="presParOf" srcId="{47758B6C-8DA9-4914-8352-F68C3175307C}" destId="{0E6ACFD3-63C7-4690-8CF3-3CA9E197F97B}" srcOrd="1" destOrd="0" presId="urn:microsoft.com/office/officeart/2005/8/layout/hierarchy5"/>
    <dgm:cxn modelId="{7CB87E3C-7509-4699-9F1D-97073B82965E}" type="presParOf" srcId="{0E6ACFD3-63C7-4690-8CF3-3CA9E197F97B}" destId="{EECFD6A1-AC46-405B-989B-7BE4E2C82C5A}" srcOrd="0" destOrd="0" presId="urn:microsoft.com/office/officeart/2005/8/layout/hierarchy5"/>
    <dgm:cxn modelId="{313BD583-2D7A-4085-95EF-B384583D19BD}" type="presParOf" srcId="{EECFD6A1-AC46-405B-989B-7BE4E2C82C5A}" destId="{C44BCE57-70D6-45D2-8058-C6240F985467}" srcOrd="0" destOrd="0" presId="urn:microsoft.com/office/officeart/2005/8/layout/hierarchy5"/>
    <dgm:cxn modelId="{91223EB7-4267-4A39-AE89-AEB19DD582D1}" type="presParOf" srcId="{0E6ACFD3-63C7-4690-8CF3-3CA9E197F97B}" destId="{F3BD57CC-B563-4B49-A2C7-CF5676C56485}" srcOrd="1" destOrd="0" presId="urn:microsoft.com/office/officeart/2005/8/layout/hierarchy5"/>
    <dgm:cxn modelId="{70A97A9E-F418-45E3-8326-2E405852FE7A}" type="presParOf" srcId="{F3BD57CC-B563-4B49-A2C7-CF5676C56485}" destId="{07047398-08EA-439F-9CAC-A3DCFA7C5523}" srcOrd="0" destOrd="0" presId="urn:microsoft.com/office/officeart/2005/8/layout/hierarchy5"/>
    <dgm:cxn modelId="{27860A53-B1B6-4E1C-98B3-600CC03CA137}" type="presParOf" srcId="{F3BD57CC-B563-4B49-A2C7-CF5676C56485}" destId="{815780FF-18C1-45A4-8847-AB9763CDCA77}" srcOrd="1" destOrd="0" presId="urn:microsoft.com/office/officeart/2005/8/layout/hierarchy5"/>
    <dgm:cxn modelId="{C8EEF6E8-1D81-4F86-90DC-15729E7A50B1}" type="presParOf" srcId="{0E6ACFD3-63C7-4690-8CF3-3CA9E197F97B}" destId="{C553565C-5E03-40D4-99D5-29AEE1137DB0}" srcOrd="2" destOrd="0" presId="urn:microsoft.com/office/officeart/2005/8/layout/hierarchy5"/>
    <dgm:cxn modelId="{88E478DC-4C76-423F-AE6E-27283D219282}" type="presParOf" srcId="{C553565C-5E03-40D4-99D5-29AEE1137DB0}" destId="{B116DC58-8780-4A4A-9F7F-23117580B51B}" srcOrd="0" destOrd="0" presId="urn:microsoft.com/office/officeart/2005/8/layout/hierarchy5"/>
    <dgm:cxn modelId="{7067A09D-0C7E-4B81-9AA3-C31B9B19CA94}" type="presParOf" srcId="{0E6ACFD3-63C7-4690-8CF3-3CA9E197F97B}" destId="{54DAB2FE-3D7E-406A-935A-3B6BB6535995}" srcOrd="3" destOrd="0" presId="urn:microsoft.com/office/officeart/2005/8/layout/hierarchy5"/>
    <dgm:cxn modelId="{3D5E281C-67C2-45F5-87AF-50A7B59936B8}" type="presParOf" srcId="{54DAB2FE-3D7E-406A-935A-3B6BB6535995}" destId="{8A7F1554-6BD1-452D-9C8C-0812ED779F45}" srcOrd="0" destOrd="0" presId="urn:microsoft.com/office/officeart/2005/8/layout/hierarchy5"/>
    <dgm:cxn modelId="{0E02D889-0EC4-4AA2-9C34-22DA814ACDB4}" type="presParOf" srcId="{54DAB2FE-3D7E-406A-935A-3B6BB6535995}" destId="{828C99DA-6BAB-4D7B-A969-C837F416D2B4}" srcOrd="1" destOrd="0" presId="urn:microsoft.com/office/officeart/2005/8/layout/hierarchy5"/>
    <dgm:cxn modelId="{981E8C83-E4B6-40F4-953C-784DCB9E7784}" type="presParOf" srcId="{0E6ACFD3-63C7-4690-8CF3-3CA9E197F97B}" destId="{B81D1417-8B44-4BA3-96F0-2B4944FA770B}" srcOrd="4" destOrd="0" presId="urn:microsoft.com/office/officeart/2005/8/layout/hierarchy5"/>
    <dgm:cxn modelId="{CE08B7AC-6633-4A81-8FE1-14215C7ADF36}" type="presParOf" srcId="{B81D1417-8B44-4BA3-96F0-2B4944FA770B}" destId="{53218213-F046-4CCE-BCC9-4AB847F109CA}" srcOrd="0" destOrd="0" presId="urn:microsoft.com/office/officeart/2005/8/layout/hierarchy5"/>
    <dgm:cxn modelId="{5BDD0B7F-F346-4311-AC39-08697D773AA1}" type="presParOf" srcId="{0E6ACFD3-63C7-4690-8CF3-3CA9E197F97B}" destId="{2815F32F-03BD-484B-82E6-C9C4F215E1E0}" srcOrd="5" destOrd="0" presId="urn:microsoft.com/office/officeart/2005/8/layout/hierarchy5"/>
    <dgm:cxn modelId="{05706363-FA94-4FF1-8B5A-94CC2C275C5A}" type="presParOf" srcId="{2815F32F-03BD-484B-82E6-C9C4F215E1E0}" destId="{F010ECA8-32FF-47EB-B8A7-42AA93C49415}" srcOrd="0" destOrd="0" presId="urn:microsoft.com/office/officeart/2005/8/layout/hierarchy5"/>
    <dgm:cxn modelId="{F1635AFA-3422-480F-B673-1BF9F952C52E}" type="presParOf" srcId="{2815F32F-03BD-484B-82E6-C9C4F215E1E0}" destId="{7B4DD377-5E8D-4DC7-BB5E-1949CB19936A}" srcOrd="1" destOrd="0" presId="urn:microsoft.com/office/officeart/2005/8/layout/hierarchy5"/>
    <dgm:cxn modelId="{379EA777-29CF-4E89-9DE2-49F18B61B706}" type="presParOf" srcId="{DE579C10-CAD3-45D6-B539-2CDB63BE70D0}" destId="{2BF08641-A4C7-4740-9D36-7185C5839178}" srcOrd="1" destOrd="0" presId="urn:microsoft.com/office/officeart/2005/8/layout/hierarchy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D27D46-3BAC-4DD9-BB13-A7117DED28AC}" type="doc">
      <dgm:prSet loTypeId="urn:microsoft.com/office/officeart/2005/8/layout/hierarchy5" loCatId="hierarchy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0A156F4-3B64-45D1-A5C8-79009C68549B}">
      <dgm:prSet phldrT="[Text]"/>
      <dgm:spPr/>
      <dgm:t>
        <a:bodyPr/>
        <a:lstStyle/>
        <a:p>
          <a:r>
            <a:rPr lang="en-US" dirty="0" smtClean="0"/>
            <a:t>Report</a:t>
          </a:r>
          <a:endParaRPr lang="en-US" dirty="0"/>
        </a:p>
      </dgm:t>
    </dgm:pt>
    <dgm:pt modelId="{AD9B6031-2C14-4374-9190-00AAC79A6580}" type="parTrans" cxnId="{7602E388-0EB5-4E92-958C-0276F325E715}">
      <dgm:prSet/>
      <dgm:spPr/>
      <dgm:t>
        <a:bodyPr/>
        <a:lstStyle/>
        <a:p>
          <a:endParaRPr lang="en-US"/>
        </a:p>
      </dgm:t>
    </dgm:pt>
    <dgm:pt modelId="{1508D133-779A-42E9-BCD3-64FE34BAA949}" type="sibTrans" cxnId="{7602E388-0EB5-4E92-958C-0276F325E715}">
      <dgm:prSet/>
      <dgm:spPr/>
      <dgm:t>
        <a:bodyPr/>
        <a:lstStyle/>
        <a:p>
          <a:endParaRPr lang="en-US"/>
        </a:p>
      </dgm:t>
    </dgm:pt>
    <dgm:pt modelId="{96CA2566-09A8-4E87-9214-312F53B1DCF0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1. PRS failed to bring to work the children and able bodied poor</a:t>
          </a:r>
          <a:endParaRPr lang="en-US" dirty="0"/>
        </a:p>
      </dgm:t>
    </dgm:pt>
    <dgm:pt modelId="{0EE291E2-3554-4784-B20F-CD1B58FD9AAC}" type="parTrans" cxnId="{6C040CE8-4DF9-4080-98F9-1324F66C62BE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FBA2E6A8-C982-4ECE-A988-657CF955521F}" type="sibTrans" cxnId="{6C040CE8-4DF9-4080-98F9-1324F66C62BE}">
      <dgm:prSet/>
      <dgm:spPr/>
      <dgm:t>
        <a:bodyPr/>
        <a:lstStyle/>
        <a:p>
          <a:endParaRPr lang="en-US"/>
        </a:p>
      </dgm:t>
    </dgm:pt>
    <dgm:pt modelId="{5CCE7771-ECCB-4351-BC53-6CE9B7A5A1BB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2. It made them permanent beggars</a:t>
          </a:r>
          <a:endParaRPr lang="en-US" dirty="0"/>
        </a:p>
      </dgm:t>
    </dgm:pt>
    <dgm:pt modelId="{A60A9108-C0DB-4156-B638-DD08087CD52F}" type="parTrans" cxnId="{C4DEAA22-74D1-4CEF-BD71-8672ECAE800A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9D3380CA-B2A7-4420-A5C8-0F87F88A4B7D}" type="sibTrans" cxnId="{C4DEAA22-74D1-4CEF-BD71-8672ECAE800A}">
      <dgm:prSet/>
      <dgm:spPr/>
      <dgm:t>
        <a:bodyPr/>
        <a:lstStyle/>
        <a:p>
          <a:endParaRPr lang="en-US"/>
        </a:p>
      </dgm:t>
    </dgm:pt>
    <dgm:pt modelId="{A7DE1ACA-BA98-4950-BB4B-1021B3C04BA7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3. Tax is abused by the farmers/landlords, and manufacturers etc</a:t>
          </a:r>
          <a:endParaRPr lang="en-US" dirty="0"/>
        </a:p>
      </dgm:t>
    </dgm:pt>
    <dgm:pt modelId="{DA755787-8A0F-4B6D-A1A9-6DEE4654B84C}" type="parTrans" cxnId="{1BDE14FA-8407-47BB-B383-5957376E5C9E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8EA3FC6A-3624-493C-89A4-D8F70D6CB5C8}" type="sibTrans" cxnId="{1BDE14FA-8407-47BB-B383-5957376E5C9E}">
      <dgm:prSet/>
      <dgm:spPr/>
      <dgm:t>
        <a:bodyPr/>
        <a:lstStyle/>
        <a:p>
          <a:endParaRPr lang="en-US"/>
        </a:p>
      </dgm:t>
    </dgm:pt>
    <dgm:pt modelId="{DE579C10-CAD3-45D6-B539-2CDB63BE70D0}" type="pres">
      <dgm:prSet presAssocID="{48D27D46-3BAC-4DD9-BB13-A7117DED28A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B443D5-AC4A-4674-AE09-01F095E93E71}" type="pres">
      <dgm:prSet presAssocID="{48D27D46-3BAC-4DD9-BB13-A7117DED28AC}" presName="hierFlow" presStyleCnt="0"/>
      <dgm:spPr/>
    </dgm:pt>
    <dgm:pt modelId="{A544CC00-DB1E-4D46-BABF-0978F0FAD009}" type="pres">
      <dgm:prSet presAssocID="{48D27D46-3BAC-4DD9-BB13-A7117DED28A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7758B6C-8DA9-4914-8352-F68C3175307C}" type="pres">
      <dgm:prSet presAssocID="{F0A156F4-3B64-45D1-A5C8-79009C68549B}" presName="Name17" presStyleCnt="0"/>
      <dgm:spPr/>
    </dgm:pt>
    <dgm:pt modelId="{BE7B093C-0463-407B-AA76-47793C623E88}" type="pres">
      <dgm:prSet presAssocID="{F0A156F4-3B64-45D1-A5C8-79009C68549B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6ACFD3-63C7-4690-8CF3-3CA9E197F97B}" type="pres">
      <dgm:prSet presAssocID="{F0A156F4-3B64-45D1-A5C8-79009C68549B}" presName="hierChild2" presStyleCnt="0"/>
      <dgm:spPr/>
    </dgm:pt>
    <dgm:pt modelId="{EECFD6A1-AC46-405B-989B-7BE4E2C82C5A}" type="pres">
      <dgm:prSet presAssocID="{0EE291E2-3554-4784-B20F-CD1B58FD9AAC}" presName="Name25" presStyleLbl="parChTrans1D2" presStyleIdx="0" presStyleCnt="3"/>
      <dgm:spPr/>
      <dgm:t>
        <a:bodyPr/>
        <a:lstStyle/>
        <a:p>
          <a:endParaRPr lang="en-US"/>
        </a:p>
      </dgm:t>
    </dgm:pt>
    <dgm:pt modelId="{C44BCE57-70D6-45D2-8058-C6240F985467}" type="pres">
      <dgm:prSet presAssocID="{0EE291E2-3554-4784-B20F-CD1B58FD9AA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F3BD57CC-B563-4B49-A2C7-CF5676C56485}" type="pres">
      <dgm:prSet presAssocID="{96CA2566-09A8-4E87-9214-312F53B1DCF0}" presName="Name30" presStyleCnt="0"/>
      <dgm:spPr/>
    </dgm:pt>
    <dgm:pt modelId="{07047398-08EA-439F-9CAC-A3DCFA7C5523}" type="pres">
      <dgm:prSet presAssocID="{96CA2566-09A8-4E87-9214-312F53B1DCF0}" presName="level2Shape" presStyleLbl="node2" presStyleIdx="0" presStyleCnt="3"/>
      <dgm:spPr/>
      <dgm:t>
        <a:bodyPr/>
        <a:lstStyle/>
        <a:p>
          <a:endParaRPr lang="en-US"/>
        </a:p>
      </dgm:t>
    </dgm:pt>
    <dgm:pt modelId="{815780FF-18C1-45A4-8847-AB9763CDCA77}" type="pres">
      <dgm:prSet presAssocID="{96CA2566-09A8-4E87-9214-312F53B1DCF0}" presName="hierChild3" presStyleCnt="0"/>
      <dgm:spPr/>
    </dgm:pt>
    <dgm:pt modelId="{C553565C-5E03-40D4-99D5-29AEE1137DB0}" type="pres">
      <dgm:prSet presAssocID="{A60A9108-C0DB-4156-B638-DD08087CD52F}" presName="Name25" presStyleLbl="parChTrans1D2" presStyleIdx="1" presStyleCnt="3"/>
      <dgm:spPr/>
      <dgm:t>
        <a:bodyPr/>
        <a:lstStyle/>
        <a:p>
          <a:endParaRPr lang="en-US"/>
        </a:p>
      </dgm:t>
    </dgm:pt>
    <dgm:pt modelId="{B116DC58-8780-4A4A-9F7F-23117580B51B}" type="pres">
      <dgm:prSet presAssocID="{A60A9108-C0DB-4156-B638-DD08087CD52F}" presName="connTx" presStyleLbl="parChTrans1D2" presStyleIdx="1" presStyleCnt="3"/>
      <dgm:spPr/>
      <dgm:t>
        <a:bodyPr/>
        <a:lstStyle/>
        <a:p>
          <a:endParaRPr lang="en-US"/>
        </a:p>
      </dgm:t>
    </dgm:pt>
    <dgm:pt modelId="{54DAB2FE-3D7E-406A-935A-3B6BB6535995}" type="pres">
      <dgm:prSet presAssocID="{5CCE7771-ECCB-4351-BC53-6CE9B7A5A1BB}" presName="Name30" presStyleCnt="0"/>
      <dgm:spPr/>
    </dgm:pt>
    <dgm:pt modelId="{8A7F1554-6BD1-452D-9C8C-0812ED779F45}" type="pres">
      <dgm:prSet presAssocID="{5CCE7771-ECCB-4351-BC53-6CE9B7A5A1BB}" presName="level2Shape" presStyleLbl="node2" presStyleIdx="1" presStyleCnt="3"/>
      <dgm:spPr/>
      <dgm:t>
        <a:bodyPr/>
        <a:lstStyle/>
        <a:p>
          <a:endParaRPr lang="en-US"/>
        </a:p>
      </dgm:t>
    </dgm:pt>
    <dgm:pt modelId="{828C99DA-6BAB-4D7B-A969-C837F416D2B4}" type="pres">
      <dgm:prSet presAssocID="{5CCE7771-ECCB-4351-BC53-6CE9B7A5A1BB}" presName="hierChild3" presStyleCnt="0"/>
      <dgm:spPr/>
    </dgm:pt>
    <dgm:pt modelId="{B81D1417-8B44-4BA3-96F0-2B4944FA770B}" type="pres">
      <dgm:prSet presAssocID="{DA755787-8A0F-4B6D-A1A9-6DEE4654B84C}" presName="Name25" presStyleLbl="parChTrans1D2" presStyleIdx="2" presStyleCnt="3"/>
      <dgm:spPr/>
      <dgm:t>
        <a:bodyPr/>
        <a:lstStyle/>
        <a:p>
          <a:endParaRPr lang="en-US"/>
        </a:p>
      </dgm:t>
    </dgm:pt>
    <dgm:pt modelId="{53218213-F046-4CCE-BCC9-4AB847F109CA}" type="pres">
      <dgm:prSet presAssocID="{DA755787-8A0F-4B6D-A1A9-6DEE4654B84C}" presName="connTx" presStyleLbl="parChTrans1D2" presStyleIdx="2" presStyleCnt="3"/>
      <dgm:spPr/>
      <dgm:t>
        <a:bodyPr/>
        <a:lstStyle/>
        <a:p>
          <a:endParaRPr lang="en-US"/>
        </a:p>
      </dgm:t>
    </dgm:pt>
    <dgm:pt modelId="{2815F32F-03BD-484B-82E6-C9C4F215E1E0}" type="pres">
      <dgm:prSet presAssocID="{A7DE1ACA-BA98-4950-BB4B-1021B3C04BA7}" presName="Name30" presStyleCnt="0"/>
      <dgm:spPr/>
    </dgm:pt>
    <dgm:pt modelId="{F010ECA8-32FF-47EB-B8A7-42AA93C49415}" type="pres">
      <dgm:prSet presAssocID="{A7DE1ACA-BA98-4950-BB4B-1021B3C04BA7}" presName="level2Shape" presStyleLbl="node2" presStyleIdx="2" presStyleCnt="3"/>
      <dgm:spPr/>
      <dgm:t>
        <a:bodyPr/>
        <a:lstStyle/>
        <a:p>
          <a:endParaRPr lang="en-US"/>
        </a:p>
      </dgm:t>
    </dgm:pt>
    <dgm:pt modelId="{7B4DD377-5E8D-4DC7-BB5E-1949CB19936A}" type="pres">
      <dgm:prSet presAssocID="{A7DE1ACA-BA98-4950-BB4B-1021B3C04BA7}" presName="hierChild3" presStyleCnt="0"/>
      <dgm:spPr/>
    </dgm:pt>
    <dgm:pt modelId="{2BF08641-A4C7-4740-9D36-7185C5839178}" type="pres">
      <dgm:prSet presAssocID="{48D27D46-3BAC-4DD9-BB13-A7117DED28AC}" presName="bgShapesFlow" presStyleCnt="0"/>
      <dgm:spPr/>
    </dgm:pt>
  </dgm:ptLst>
  <dgm:cxnLst>
    <dgm:cxn modelId="{ACD44246-9667-4980-AF8C-5DCA4341B171}" type="presOf" srcId="{96CA2566-09A8-4E87-9214-312F53B1DCF0}" destId="{07047398-08EA-439F-9CAC-A3DCFA7C5523}" srcOrd="0" destOrd="0" presId="urn:microsoft.com/office/officeart/2005/8/layout/hierarchy5"/>
    <dgm:cxn modelId="{C4DEAA22-74D1-4CEF-BD71-8672ECAE800A}" srcId="{F0A156F4-3B64-45D1-A5C8-79009C68549B}" destId="{5CCE7771-ECCB-4351-BC53-6CE9B7A5A1BB}" srcOrd="1" destOrd="0" parTransId="{A60A9108-C0DB-4156-B638-DD08087CD52F}" sibTransId="{9D3380CA-B2A7-4420-A5C8-0F87F88A4B7D}"/>
    <dgm:cxn modelId="{D1DBE4A1-CEDF-4D51-884D-325B5B42B785}" type="presOf" srcId="{0EE291E2-3554-4784-B20F-CD1B58FD9AAC}" destId="{C44BCE57-70D6-45D2-8058-C6240F985467}" srcOrd="1" destOrd="0" presId="urn:microsoft.com/office/officeart/2005/8/layout/hierarchy5"/>
    <dgm:cxn modelId="{4748FE54-DB7B-438B-A8D8-F2A20F6CB7EC}" type="presOf" srcId="{A60A9108-C0DB-4156-B638-DD08087CD52F}" destId="{C553565C-5E03-40D4-99D5-29AEE1137DB0}" srcOrd="0" destOrd="0" presId="urn:microsoft.com/office/officeart/2005/8/layout/hierarchy5"/>
    <dgm:cxn modelId="{B6324993-FE61-48B0-BD2C-72447052A38A}" type="presOf" srcId="{5CCE7771-ECCB-4351-BC53-6CE9B7A5A1BB}" destId="{8A7F1554-6BD1-452D-9C8C-0812ED779F45}" srcOrd="0" destOrd="0" presId="urn:microsoft.com/office/officeart/2005/8/layout/hierarchy5"/>
    <dgm:cxn modelId="{AF259352-E41A-44E0-BF11-33690523F300}" type="presOf" srcId="{DA755787-8A0F-4B6D-A1A9-6DEE4654B84C}" destId="{53218213-F046-4CCE-BCC9-4AB847F109CA}" srcOrd="1" destOrd="0" presId="urn:microsoft.com/office/officeart/2005/8/layout/hierarchy5"/>
    <dgm:cxn modelId="{AC41850D-A2AA-4F04-AE22-755944D43248}" type="presOf" srcId="{DA755787-8A0F-4B6D-A1A9-6DEE4654B84C}" destId="{B81D1417-8B44-4BA3-96F0-2B4944FA770B}" srcOrd="0" destOrd="0" presId="urn:microsoft.com/office/officeart/2005/8/layout/hierarchy5"/>
    <dgm:cxn modelId="{6C040CE8-4DF9-4080-98F9-1324F66C62BE}" srcId="{F0A156F4-3B64-45D1-A5C8-79009C68549B}" destId="{96CA2566-09A8-4E87-9214-312F53B1DCF0}" srcOrd="0" destOrd="0" parTransId="{0EE291E2-3554-4784-B20F-CD1B58FD9AAC}" sibTransId="{FBA2E6A8-C982-4ECE-A988-657CF955521F}"/>
    <dgm:cxn modelId="{62E73E99-1E0B-4B38-9679-B004C1061703}" type="presOf" srcId="{48D27D46-3BAC-4DD9-BB13-A7117DED28AC}" destId="{DE579C10-CAD3-45D6-B539-2CDB63BE70D0}" srcOrd="0" destOrd="0" presId="urn:microsoft.com/office/officeart/2005/8/layout/hierarchy5"/>
    <dgm:cxn modelId="{637F77D1-CF6D-4E88-8C5F-19D19AB3BA1C}" type="presOf" srcId="{0EE291E2-3554-4784-B20F-CD1B58FD9AAC}" destId="{EECFD6A1-AC46-405B-989B-7BE4E2C82C5A}" srcOrd="0" destOrd="0" presId="urn:microsoft.com/office/officeart/2005/8/layout/hierarchy5"/>
    <dgm:cxn modelId="{7602E388-0EB5-4E92-958C-0276F325E715}" srcId="{48D27D46-3BAC-4DD9-BB13-A7117DED28AC}" destId="{F0A156F4-3B64-45D1-A5C8-79009C68549B}" srcOrd="0" destOrd="0" parTransId="{AD9B6031-2C14-4374-9190-00AAC79A6580}" sibTransId="{1508D133-779A-42E9-BCD3-64FE34BAA949}"/>
    <dgm:cxn modelId="{AB1E67EB-0B85-44A9-8AEF-2D170280FDDB}" type="presOf" srcId="{A7DE1ACA-BA98-4950-BB4B-1021B3C04BA7}" destId="{F010ECA8-32FF-47EB-B8A7-42AA93C49415}" srcOrd="0" destOrd="0" presId="urn:microsoft.com/office/officeart/2005/8/layout/hierarchy5"/>
    <dgm:cxn modelId="{EA1FE0D9-95A7-46AD-A31B-14540575FC39}" type="presOf" srcId="{A60A9108-C0DB-4156-B638-DD08087CD52F}" destId="{B116DC58-8780-4A4A-9F7F-23117580B51B}" srcOrd="1" destOrd="0" presId="urn:microsoft.com/office/officeart/2005/8/layout/hierarchy5"/>
    <dgm:cxn modelId="{F300FEFB-B05E-4254-98B8-1177823B9622}" type="presOf" srcId="{F0A156F4-3B64-45D1-A5C8-79009C68549B}" destId="{BE7B093C-0463-407B-AA76-47793C623E88}" srcOrd="0" destOrd="0" presId="urn:microsoft.com/office/officeart/2005/8/layout/hierarchy5"/>
    <dgm:cxn modelId="{1BDE14FA-8407-47BB-B383-5957376E5C9E}" srcId="{F0A156F4-3B64-45D1-A5C8-79009C68549B}" destId="{A7DE1ACA-BA98-4950-BB4B-1021B3C04BA7}" srcOrd="2" destOrd="0" parTransId="{DA755787-8A0F-4B6D-A1A9-6DEE4654B84C}" sibTransId="{8EA3FC6A-3624-493C-89A4-D8F70D6CB5C8}"/>
    <dgm:cxn modelId="{432CBEC2-F00B-440B-B1B2-E72180C48C42}" type="presParOf" srcId="{DE579C10-CAD3-45D6-B539-2CDB63BE70D0}" destId="{D3B443D5-AC4A-4674-AE09-01F095E93E71}" srcOrd="0" destOrd="0" presId="urn:microsoft.com/office/officeart/2005/8/layout/hierarchy5"/>
    <dgm:cxn modelId="{5E7E0474-1350-4D94-80F5-66E916814A12}" type="presParOf" srcId="{D3B443D5-AC4A-4674-AE09-01F095E93E71}" destId="{A544CC00-DB1E-4D46-BABF-0978F0FAD009}" srcOrd="0" destOrd="0" presId="urn:microsoft.com/office/officeart/2005/8/layout/hierarchy5"/>
    <dgm:cxn modelId="{D41D5805-EB87-4030-8F1C-AB55BBC73CCD}" type="presParOf" srcId="{A544CC00-DB1E-4D46-BABF-0978F0FAD009}" destId="{47758B6C-8DA9-4914-8352-F68C3175307C}" srcOrd="0" destOrd="0" presId="urn:microsoft.com/office/officeart/2005/8/layout/hierarchy5"/>
    <dgm:cxn modelId="{5C126C72-C38A-42F9-9955-CE30126033A6}" type="presParOf" srcId="{47758B6C-8DA9-4914-8352-F68C3175307C}" destId="{BE7B093C-0463-407B-AA76-47793C623E88}" srcOrd="0" destOrd="0" presId="urn:microsoft.com/office/officeart/2005/8/layout/hierarchy5"/>
    <dgm:cxn modelId="{A086232C-726C-4478-A851-81F490667300}" type="presParOf" srcId="{47758B6C-8DA9-4914-8352-F68C3175307C}" destId="{0E6ACFD3-63C7-4690-8CF3-3CA9E197F97B}" srcOrd="1" destOrd="0" presId="urn:microsoft.com/office/officeart/2005/8/layout/hierarchy5"/>
    <dgm:cxn modelId="{A23D1768-7121-45B1-9D68-98F2D1854BA3}" type="presParOf" srcId="{0E6ACFD3-63C7-4690-8CF3-3CA9E197F97B}" destId="{EECFD6A1-AC46-405B-989B-7BE4E2C82C5A}" srcOrd="0" destOrd="0" presId="urn:microsoft.com/office/officeart/2005/8/layout/hierarchy5"/>
    <dgm:cxn modelId="{A02F89FB-B5E9-463E-9895-07106E6434BF}" type="presParOf" srcId="{EECFD6A1-AC46-405B-989B-7BE4E2C82C5A}" destId="{C44BCE57-70D6-45D2-8058-C6240F985467}" srcOrd="0" destOrd="0" presId="urn:microsoft.com/office/officeart/2005/8/layout/hierarchy5"/>
    <dgm:cxn modelId="{F8BEBBF6-581D-4BC0-B1D8-27C16C3BC979}" type="presParOf" srcId="{0E6ACFD3-63C7-4690-8CF3-3CA9E197F97B}" destId="{F3BD57CC-B563-4B49-A2C7-CF5676C56485}" srcOrd="1" destOrd="0" presId="urn:microsoft.com/office/officeart/2005/8/layout/hierarchy5"/>
    <dgm:cxn modelId="{3E27C056-C92E-4C47-ADD9-3EAFC55C0579}" type="presParOf" srcId="{F3BD57CC-B563-4B49-A2C7-CF5676C56485}" destId="{07047398-08EA-439F-9CAC-A3DCFA7C5523}" srcOrd="0" destOrd="0" presId="urn:microsoft.com/office/officeart/2005/8/layout/hierarchy5"/>
    <dgm:cxn modelId="{E7E5D724-F88E-43E2-8C06-8CA47B1337C0}" type="presParOf" srcId="{F3BD57CC-B563-4B49-A2C7-CF5676C56485}" destId="{815780FF-18C1-45A4-8847-AB9763CDCA77}" srcOrd="1" destOrd="0" presId="urn:microsoft.com/office/officeart/2005/8/layout/hierarchy5"/>
    <dgm:cxn modelId="{AB576C34-0F82-48E4-AC32-1B3BBEFEEB4F}" type="presParOf" srcId="{0E6ACFD3-63C7-4690-8CF3-3CA9E197F97B}" destId="{C553565C-5E03-40D4-99D5-29AEE1137DB0}" srcOrd="2" destOrd="0" presId="urn:microsoft.com/office/officeart/2005/8/layout/hierarchy5"/>
    <dgm:cxn modelId="{AC16C00D-878C-4BB7-8A34-A90125878D18}" type="presParOf" srcId="{C553565C-5E03-40D4-99D5-29AEE1137DB0}" destId="{B116DC58-8780-4A4A-9F7F-23117580B51B}" srcOrd="0" destOrd="0" presId="urn:microsoft.com/office/officeart/2005/8/layout/hierarchy5"/>
    <dgm:cxn modelId="{A4281B23-8533-4549-BE81-A9A0B8A3493F}" type="presParOf" srcId="{0E6ACFD3-63C7-4690-8CF3-3CA9E197F97B}" destId="{54DAB2FE-3D7E-406A-935A-3B6BB6535995}" srcOrd="3" destOrd="0" presId="urn:microsoft.com/office/officeart/2005/8/layout/hierarchy5"/>
    <dgm:cxn modelId="{5D371DB8-433E-45B6-BEBF-97CD4FE36B1F}" type="presParOf" srcId="{54DAB2FE-3D7E-406A-935A-3B6BB6535995}" destId="{8A7F1554-6BD1-452D-9C8C-0812ED779F45}" srcOrd="0" destOrd="0" presId="urn:microsoft.com/office/officeart/2005/8/layout/hierarchy5"/>
    <dgm:cxn modelId="{6D2F88EA-5F60-4B4B-8DF1-11F22E84F23E}" type="presParOf" srcId="{54DAB2FE-3D7E-406A-935A-3B6BB6535995}" destId="{828C99DA-6BAB-4D7B-A969-C837F416D2B4}" srcOrd="1" destOrd="0" presId="urn:microsoft.com/office/officeart/2005/8/layout/hierarchy5"/>
    <dgm:cxn modelId="{9DD30736-B1DC-4CEE-AC33-3D8E7F53A7D6}" type="presParOf" srcId="{0E6ACFD3-63C7-4690-8CF3-3CA9E197F97B}" destId="{B81D1417-8B44-4BA3-96F0-2B4944FA770B}" srcOrd="4" destOrd="0" presId="urn:microsoft.com/office/officeart/2005/8/layout/hierarchy5"/>
    <dgm:cxn modelId="{647F3597-CFEE-4487-8B4C-EB8739030B90}" type="presParOf" srcId="{B81D1417-8B44-4BA3-96F0-2B4944FA770B}" destId="{53218213-F046-4CCE-BCC9-4AB847F109CA}" srcOrd="0" destOrd="0" presId="urn:microsoft.com/office/officeart/2005/8/layout/hierarchy5"/>
    <dgm:cxn modelId="{E14E8334-1CA5-4E65-8DB8-25E591AE7A2F}" type="presParOf" srcId="{0E6ACFD3-63C7-4690-8CF3-3CA9E197F97B}" destId="{2815F32F-03BD-484B-82E6-C9C4F215E1E0}" srcOrd="5" destOrd="0" presId="urn:microsoft.com/office/officeart/2005/8/layout/hierarchy5"/>
    <dgm:cxn modelId="{FD92F435-C511-4F7C-96E7-F8FC282C6FFD}" type="presParOf" srcId="{2815F32F-03BD-484B-82E6-C9C4F215E1E0}" destId="{F010ECA8-32FF-47EB-B8A7-42AA93C49415}" srcOrd="0" destOrd="0" presId="urn:microsoft.com/office/officeart/2005/8/layout/hierarchy5"/>
    <dgm:cxn modelId="{C6826B8B-33EA-4FD7-A8F9-A92EA55B7AE1}" type="presParOf" srcId="{2815F32F-03BD-484B-82E6-C9C4F215E1E0}" destId="{7B4DD377-5E8D-4DC7-BB5E-1949CB19936A}" srcOrd="1" destOrd="0" presId="urn:microsoft.com/office/officeart/2005/8/layout/hierarchy5"/>
    <dgm:cxn modelId="{496CBA92-0445-4424-9C78-B0F3D6E3F689}" type="presParOf" srcId="{DE579C10-CAD3-45D6-B539-2CDB63BE70D0}" destId="{2BF08641-A4C7-4740-9D36-7185C5839178}" srcOrd="1" destOrd="0" presId="urn:microsoft.com/office/officeart/2005/8/layout/hierarchy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D27D46-3BAC-4DD9-BB13-A7117DED28AC}" type="doc">
      <dgm:prSet loTypeId="urn:microsoft.com/office/officeart/2005/8/layout/radial1" loCatId="cycle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0A156F4-3B64-45D1-A5C8-79009C68549B}">
      <dgm:prSet phldrT="[Text]" custT="1"/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88900" h="254000"/>
          <a:bevelB w="152400"/>
        </a:sp3d>
      </dgm:spPr>
      <dgm:t>
        <a:bodyPr/>
        <a:lstStyle/>
        <a:p>
          <a:r>
            <a:rPr lang="en-US" sz="2000" b="1" u="sng" dirty="0" smtClean="0"/>
            <a:t>RECOMMENDATIONS </a:t>
          </a:r>
          <a:endParaRPr lang="en-US" sz="2000" b="1" u="sng" dirty="0"/>
        </a:p>
      </dgm:t>
    </dgm:pt>
    <dgm:pt modelId="{AD9B6031-2C14-4374-9190-00AAC79A6580}" type="parTrans" cxnId="{7602E388-0EB5-4E92-958C-0276F325E715}">
      <dgm:prSet/>
      <dgm:spPr/>
      <dgm:t>
        <a:bodyPr/>
        <a:lstStyle/>
        <a:p>
          <a:endParaRPr lang="en-US"/>
        </a:p>
      </dgm:t>
    </dgm:pt>
    <dgm:pt modelId="{1508D133-779A-42E9-BCD3-64FE34BAA949}" type="sibTrans" cxnId="{7602E388-0EB5-4E92-958C-0276F325E715}">
      <dgm:prSet/>
      <dgm:spPr/>
      <dgm:t>
        <a:bodyPr/>
        <a:lstStyle/>
        <a:p>
          <a:endParaRPr lang="en-US"/>
        </a:p>
      </dgm:t>
    </dgm:pt>
    <dgm:pt modelId="{96CA2566-09A8-4E87-9214-312F53B1DCF0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2000" dirty="0" smtClean="0"/>
            <a:t>1. Abolish the PRS</a:t>
          </a:r>
          <a:endParaRPr lang="en-US" sz="2000" dirty="0"/>
        </a:p>
      </dgm:t>
    </dgm:pt>
    <dgm:pt modelId="{0EE291E2-3554-4784-B20F-CD1B58FD9AAC}" type="parTrans" cxnId="{6C040CE8-4DF9-4080-98F9-1324F66C62BE}">
      <dgm:prSet/>
      <dgm:spPr/>
      <dgm:t>
        <a:bodyPr/>
        <a:lstStyle/>
        <a:p>
          <a:endParaRPr lang="en-US"/>
        </a:p>
      </dgm:t>
    </dgm:pt>
    <dgm:pt modelId="{FBA2E6A8-C982-4ECE-A988-657CF955521F}" type="sibTrans" cxnId="{6C040CE8-4DF9-4080-98F9-1324F66C62BE}">
      <dgm:prSet/>
      <dgm:spPr/>
      <dgm:t>
        <a:bodyPr/>
        <a:lstStyle/>
        <a:p>
          <a:endParaRPr lang="en-US"/>
        </a:p>
      </dgm:t>
    </dgm:pt>
    <dgm:pt modelId="{5CCE7771-ECCB-4351-BC53-6CE9B7A5A1BB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2000" dirty="0" smtClean="0"/>
            <a:t>2. Place all able bodied poor in workhouses</a:t>
          </a:r>
          <a:endParaRPr lang="en-US" sz="2000" dirty="0"/>
        </a:p>
      </dgm:t>
    </dgm:pt>
    <dgm:pt modelId="{A60A9108-C0DB-4156-B638-DD08087CD52F}" type="parTrans" cxnId="{C4DEAA22-74D1-4CEF-BD71-8672ECAE800A}">
      <dgm:prSet/>
      <dgm:spPr/>
      <dgm:t>
        <a:bodyPr/>
        <a:lstStyle/>
        <a:p>
          <a:endParaRPr lang="en-US"/>
        </a:p>
      </dgm:t>
    </dgm:pt>
    <dgm:pt modelId="{9D3380CA-B2A7-4420-A5C8-0F87F88A4B7D}" type="sibTrans" cxnId="{C4DEAA22-74D1-4CEF-BD71-8672ECAE800A}">
      <dgm:prSet/>
      <dgm:spPr/>
      <dgm:t>
        <a:bodyPr/>
        <a:lstStyle/>
        <a:p>
          <a:endParaRPr lang="en-US"/>
        </a:p>
      </dgm:t>
    </dgm:pt>
    <dgm:pt modelId="{A7DE1ACA-BA98-4950-BB4B-1021B3C04BA7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2000" dirty="0" smtClean="0"/>
            <a:t>3. Provide outdoor relief only to the aged, disable, widows with young children</a:t>
          </a:r>
          <a:endParaRPr lang="en-US" sz="2000" dirty="0"/>
        </a:p>
      </dgm:t>
    </dgm:pt>
    <dgm:pt modelId="{DA755787-8A0F-4B6D-A1A9-6DEE4654B84C}" type="parTrans" cxnId="{1BDE14FA-8407-47BB-B383-5957376E5C9E}">
      <dgm:prSet/>
      <dgm:spPr/>
      <dgm:t>
        <a:bodyPr/>
        <a:lstStyle/>
        <a:p>
          <a:endParaRPr lang="en-US"/>
        </a:p>
      </dgm:t>
    </dgm:pt>
    <dgm:pt modelId="{8EA3FC6A-3624-493C-89A4-D8F70D6CB5C8}" type="sibTrans" cxnId="{1BDE14FA-8407-47BB-B383-5957376E5C9E}">
      <dgm:prSet/>
      <dgm:spPr/>
      <dgm:t>
        <a:bodyPr/>
        <a:lstStyle/>
        <a:p>
          <a:endParaRPr lang="en-US"/>
        </a:p>
      </dgm:t>
    </dgm:pt>
    <dgm:pt modelId="{B3D289C8-BFA7-4DE8-B7C3-7F882363884A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2000" dirty="0" smtClean="0"/>
            <a:t>4. Coordination of the poor relief into Poor Law Unions</a:t>
          </a:r>
          <a:endParaRPr lang="en-US" sz="2000" dirty="0"/>
        </a:p>
      </dgm:t>
    </dgm:pt>
    <dgm:pt modelId="{352A88CA-5EF9-4AD5-81F0-EA12CDBD803F}" type="parTrans" cxnId="{AFD01423-A2EB-49CE-81F6-10E267F31FDD}">
      <dgm:prSet/>
      <dgm:spPr/>
      <dgm:t>
        <a:bodyPr/>
        <a:lstStyle/>
        <a:p>
          <a:endParaRPr lang="en-US"/>
        </a:p>
      </dgm:t>
    </dgm:pt>
    <dgm:pt modelId="{BA346255-37BA-431E-BA0D-F0078024085A}" type="sibTrans" cxnId="{AFD01423-A2EB-49CE-81F6-10E267F31FDD}">
      <dgm:prSet/>
      <dgm:spPr/>
      <dgm:t>
        <a:bodyPr/>
        <a:lstStyle/>
        <a:p>
          <a:endParaRPr lang="en-US"/>
        </a:p>
      </dgm:t>
    </dgm:pt>
    <dgm:pt modelId="{FA00B02D-9DD7-4CE7-AAF0-68E8EB270A09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1800" dirty="0" smtClean="0"/>
            <a:t>5. Introducing Principle of Less Eligibility </a:t>
          </a:r>
          <a:endParaRPr lang="en-US" sz="1800" dirty="0"/>
        </a:p>
      </dgm:t>
    </dgm:pt>
    <dgm:pt modelId="{A44AA8D5-8819-458B-82DE-D853F4EAAB24}" type="parTrans" cxnId="{5C06C49B-BDBB-4FD4-8627-55503925B588}">
      <dgm:prSet/>
      <dgm:spPr/>
      <dgm:t>
        <a:bodyPr/>
        <a:lstStyle/>
        <a:p>
          <a:endParaRPr lang="en-US"/>
        </a:p>
      </dgm:t>
    </dgm:pt>
    <dgm:pt modelId="{B545A8AB-0835-4428-8093-1F694A65FDF6}" type="sibTrans" cxnId="{5C06C49B-BDBB-4FD4-8627-55503925B588}">
      <dgm:prSet/>
      <dgm:spPr/>
      <dgm:t>
        <a:bodyPr/>
        <a:lstStyle/>
        <a:p>
          <a:endParaRPr lang="en-US"/>
        </a:p>
      </dgm:t>
    </dgm:pt>
    <dgm:pt modelId="{5A16F079-56BC-4F17-9FE7-C0ADEF2BBEA0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000" dirty="0" smtClean="0"/>
            <a:t>6. Central Board of Control of Poor Laws</a:t>
          </a:r>
          <a:endParaRPr lang="en-US" sz="2000" dirty="0"/>
        </a:p>
      </dgm:t>
    </dgm:pt>
    <dgm:pt modelId="{05266C23-D8CB-4382-90B5-9059C2EE6AAD}" type="parTrans" cxnId="{5B69D787-2959-4A8D-B3DB-49FF60C2DA4D}">
      <dgm:prSet/>
      <dgm:spPr/>
      <dgm:t>
        <a:bodyPr/>
        <a:lstStyle/>
        <a:p>
          <a:endParaRPr lang="en-US"/>
        </a:p>
      </dgm:t>
    </dgm:pt>
    <dgm:pt modelId="{1DDA180A-AF14-4CD1-AA6E-A10AAAF648D3}" type="sibTrans" cxnId="{5B69D787-2959-4A8D-B3DB-49FF60C2DA4D}">
      <dgm:prSet/>
      <dgm:spPr/>
      <dgm:t>
        <a:bodyPr/>
        <a:lstStyle/>
        <a:p>
          <a:endParaRPr lang="en-US"/>
        </a:p>
      </dgm:t>
    </dgm:pt>
    <dgm:pt modelId="{B147F988-3ECB-4631-ABC5-D9360FB4EC1C}" type="pres">
      <dgm:prSet presAssocID="{48D27D46-3BAC-4DD9-BB13-A7117DED28A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235A98-2B64-452D-A6B8-B0DBD9A08630}" type="pres">
      <dgm:prSet presAssocID="{F0A156F4-3B64-45D1-A5C8-79009C68549B}" presName="centerShape" presStyleLbl="node0" presStyleIdx="0" presStyleCnt="1" custScaleX="202577"/>
      <dgm:spPr/>
      <dgm:t>
        <a:bodyPr/>
        <a:lstStyle/>
        <a:p>
          <a:endParaRPr lang="en-US"/>
        </a:p>
      </dgm:t>
    </dgm:pt>
    <dgm:pt modelId="{40C40637-7924-4949-B62B-7AFAC4C4BFBF}" type="pres">
      <dgm:prSet presAssocID="{0EE291E2-3554-4784-B20F-CD1B58FD9AAC}" presName="Name9" presStyleLbl="parChTrans1D2" presStyleIdx="0" presStyleCnt="6"/>
      <dgm:spPr/>
      <dgm:t>
        <a:bodyPr/>
        <a:lstStyle/>
        <a:p>
          <a:endParaRPr lang="en-US"/>
        </a:p>
      </dgm:t>
    </dgm:pt>
    <dgm:pt modelId="{157E45F0-A087-4B6B-A0A8-2E8850AFB128}" type="pres">
      <dgm:prSet presAssocID="{0EE291E2-3554-4784-B20F-CD1B58FD9AAC}" presName="connTx" presStyleLbl="parChTrans1D2" presStyleIdx="0" presStyleCnt="6"/>
      <dgm:spPr/>
      <dgm:t>
        <a:bodyPr/>
        <a:lstStyle/>
        <a:p>
          <a:endParaRPr lang="en-US"/>
        </a:p>
      </dgm:t>
    </dgm:pt>
    <dgm:pt modelId="{983218EF-9306-4515-AB12-56E21632CF0D}" type="pres">
      <dgm:prSet presAssocID="{96CA2566-09A8-4E87-9214-312F53B1DCF0}" presName="node" presStyleLbl="node1" presStyleIdx="0" presStyleCnt="6" custScaleX="97599" custScaleY="877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17F62-52C2-4036-82DB-9E6E9DD348F5}" type="pres">
      <dgm:prSet presAssocID="{A60A9108-C0DB-4156-B638-DD08087CD52F}" presName="Name9" presStyleLbl="parChTrans1D2" presStyleIdx="1" presStyleCnt="6"/>
      <dgm:spPr/>
      <dgm:t>
        <a:bodyPr/>
        <a:lstStyle/>
        <a:p>
          <a:endParaRPr lang="en-US"/>
        </a:p>
      </dgm:t>
    </dgm:pt>
    <dgm:pt modelId="{4357B2D3-ABA8-4C72-926B-43CF92F341EF}" type="pres">
      <dgm:prSet presAssocID="{A60A9108-C0DB-4156-B638-DD08087CD52F}" presName="connTx" presStyleLbl="parChTrans1D2" presStyleIdx="1" presStyleCnt="6"/>
      <dgm:spPr/>
      <dgm:t>
        <a:bodyPr/>
        <a:lstStyle/>
        <a:p>
          <a:endParaRPr lang="en-US"/>
        </a:p>
      </dgm:t>
    </dgm:pt>
    <dgm:pt modelId="{A5DC9718-958C-40D0-B87F-F63F59AEA538}" type="pres">
      <dgm:prSet presAssocID="{5CCE7771-ECCB-4351-BC53-6CE9B7A5A1BB}" presName="node" presStyleLbl="node1" presStyleIdx="1" presStyleCnt="6" custScaleX="116384" custScaleY="120116" custRadScaleRad="158990" custRadScaleInc="389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1D9BC3-8244-4A90-B13F-B2D959DA483F}" type="pres">
      <dgm:prSet presAssocID="{DA755787-8A0F-4B6D-A1A9-6DEE4654B84C}" presName="Name9" presStyleLbl="parChTrans1D2" presStyleIdx="2" presStyleCnt="6"/>
      <dgm:spPr/>
      <dgm:t>
        <a:bodyPr/>
        <a:lstStyle/>
        <a:p>
          <a:endParaRPr lang="en-US"/>
        </a:p>
      </dgm:t>
    </dgm:pt>
    <dgm:pt modelId="{0A817C2E-6C65-49A8-9BEB-3AD4B292545A}" type="pres">
      <dgm:prSet presAssocID="{DA755787-8A0F-4B6D-A1A9-6DEE4654B84C}" presName="connTx" presStyleLbl="parChTrans1D2" presStyleIdx="2" presStyleCnt="6"/>
      <dgm:spPr/>
      <dgm:t>
        <a:bodyPr/>
        <a:lstStyle/>
        <a:p>
          <a:endParaRPr lang="en-US"/>
        </a:p>
      </dgm:t>
    </dgm:pt>
    <dgm:pt modelId="{14B79031-69A7-4E44-AF1B-910596686A92}" type="pres">
      <dgm:prSet presAssocID="{A7DE1ACA-BA98-4950-BB4B-1021B3C04BA7}" presName="node" presStyleLbl="node1" presStyleIdx="2" presStyleCnt="6" custScaleX="121690" custScaleY="120116" custRadScaleRad="145354" custRadScaleInc="-329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5BC775-8D9A-435B-A412-8AAA4CFFA5F7}" type="pres">
      <dgm:prSet presAssocID="{352A88CA-5EF9-4AD5-81F0-EA12CDBD803F}" presName="Name9" presStyleLbl="parChTrans1D2" presStyleIdx="3" presStyleCnt="6"/>
      <dgm:spPr/>
      <dgm:t>
        <a:bodyPr/>
        <a:lstStyle/>
        <a:p>
          <a:endParaRPr lang="en-US"/>
        </a:p>
      </dgm:t>
    </dgm:pt>
    <dgm:pt modelId="{2924C6E2-468C-420E-B769-5AD42C30EA68}" type="pres">
      <dgm:prSet presAssocID="{352A88CA-5EF9-4AD5-81F0-EA12CDBD803F}" presName="connTx" presStyleLbl="parChTrans1D2" presStyleIdx="3" presStyleCnt="6"/>
      <dgm:spPr/>
      <dgm:t>
        <a:bodyPr/>
        <a:lstStyle/>
        <a:p>
          <a:endParaRPr lang="en-US"/>
        </a:p>
      </dgm:t>
    </dgm:pt>
    <dgm:pt modelId="{B7475E4A-6508-4CE7-ACCF-255A877778B9}" type="pres">
      <dgm:prSet presAssocID="{B3D289C8-BFA7-4DE8-B7C3-7F882363884A}" presName="node" presStyleLbl="node1" presStyleIdx="3" presStyleCnt="6" custScaleX="121826" custScaleY="1145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DF3D6B-B20F-43E1-8E14-4F042B6C2130}" type="pres">
      <dgm:prSet presAssocID="{A44AA8D5-8819-458B-82DE-D853F4EAAB24}" presName="Name9" presStyleLbl="parChTrans1D2" presStyleIdx="4" presStyleCnt="6"/>
      <dgm:spPr/>
      <dgm:t>
        <a:bodyPr/>
        <a:lstStyle/>
        <a:p>
          <a:endParaRPr lang="en-US"/>
        </a:p>
      </dgm:t>
    </dgm:pt>
    <dgm:pt modelId="{CD5E7311-4FB6-48A2-870E-FB6C676E5E9F}" type="pres">
      <dgm:prSet presAssocID="{A44AA8D5-8819-458B-82DE-D853F4EAAB24}" presName="connTx" presStyleLbl="parChTrans1D2" presStyleIdx="4" presStyleCnt="6"/>
      <dgm:spPr/>
      <dgm:t>
        <a:bodyPr/>
        <a:lstStyle/>
        <a:p>
          <a:endParaRPr lang="en-US"/>
        </a:p>
      </dgm:t>
    </dgm:pt>
    <dgm:pt modelId="{95A77B40-E685-4BAE-8EB2-43DC3851C938}" type="pres">
      <dgm:prSet presAssocID="{FA00B02D-9DD7-4CE7-AAF0-68E8EB270A09}" presName="node" presStyleLbl="node1" presStyleIdx="4" presStyleCnt="6" custScaleX="120306" custScaleY="120645" custRadScaleRad="148269" custRadScaleInc="343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CC9E1-B472-4133-8033-C26D30C39BA1}" type="pres">
      <dgm:prSet presAssocID="{05266C23-D8CB-4382-90B5-9059C2EE6AAD}" presName="Name9" presStyleLbl="parChTrans1D2" presStyleIdx="5" presStyleCnt="6"/>
      <dgm:spPr/>
      <dgm:t>
        <a:bodyPr/>
        <a:lstStyle/>
        <a:p>
          <a:endParaRPr lang="en-US"/>
        </a:p>
      </dgm:t>
    </dgm:pt>
    <dgm:pt modelId="{E3A12C0C-75F8-4679-BC23-83EFD4B2263C}" type="pres">
      <dgm:prSet presAssocID="{05266C23-D8CB-4382-90B5-9059C2EE6AAD}" presName="connTx" presStyleLbl="parChTrans1D2" presStyleIdx="5" presStyleCnt="6"/>
      <dgm:spPr/>
      <dgm:t>
        <a:bodyPr/>
        <a:lstStyle/>
        <a:p>
          <a:endParaRPr lang="en-US"/>
        </a:p>
      </dgm:t>
    </dgm:pt>
    <dgm:pt modelId="{98F92B9C-375F-4C95-88DB-5463A1461492}" type="pres">
      <dgm:prSet presAssocID="{5A16F079-56BC-4F17-9FE7-C0ADEF2BBEA0}" presName="node" presStyleLbl="node1" presStyleIdx="5" presStyleCnt="6" custScaleX="118921" custScaleY="114605" custRadScaleRad="137150" custRadScaleInc="-287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69D787-2959-4A8D-B3DB-49FF60C2DA4D}" srcId="{F0A156F4-3B64-45D1-A5C8-79009C68549B}" destId="{5A16F079-56BC-4F17-9FE7-C0ADEF2BBEA0}" srcOrd="5" destOrd="0" parTransId="{05266C23-D8CB-4382-90B5-9059C2EE6AAD}" sibTransId="{1DDA180A-AF14-4CD1-AA6E-A10AAAF648D3}"/>
    <dgm:cxn modelId="{79A73543-0075-4C61-9756-AF89013958C1}" type="presOf" srcId="{352A88CA-5EF9-4AD5-81F0-EA12CDBD803F}" destId="{2924C6E2-468C-420E-B769-5AD42C30EA68}" srcOrd="1" destOrd="0" presId="urn:microsoft.com/office/officeart/2005/8/layout/radial1"/>
    <dgm:cxn modelId="{BE490EA0-8A36-400D-A35F-DC05C192F0E3}" type="presOf" srcId="{FA00B02D-9DD7-4CE7-AAF0-68E8EB270A09}" destId="{95A77B40-E685-4BAE-8EB2-43DC3851C938}" srcOrd="0" destOrd="0" presId="urn:microsoft.com/office/officeart/2005/8/layout/radial1"/>
    <dgm:cxn modelId="{1BDE14FA-8407-47BB-B383-5957376E5C9E}" srcId="{F0A156F4-3B64-45D1-A5C8-79009C68549B}" destId="{A7DE1ACA-BA98-4950-BB4B-1021B3C04BA7}" srcOrd="2" destOrd="0" parTransId="{DA755787-8A0F-4B6D-A1A9-6DEE4654B84C}" sibTransId="{8EA3FC6A-3624-493C-89A4-D8F70D6CB5C8}"/>
    <dgm:cxn modelId="{62B7B5B2-78FE-4988-8F29-862CBCDE5EA7}" type="presOf" srcId="{0EE291E2-3554-4784-B20F-CD1B58FD9AAC}" destId="{40C40637-7924-4949-B62B-7AFAC4C4BFBF}" srcOrd="0" destOrd="0" presId="urn:microsoft.com/office/officeart/2005/8/layout/radial1"/>
    <dgm:cxn modelId="{6C040CE8-4DF9-4080-98F9-1324F66C62BE}" srcId="{F0A156F4-3B64-45D1-A5C8-79009C68549B}" destId="{96CA2566-09A8-4E87-9214-312F53B1DCF0}" srcOrd="0" destOrd="0" parTransId="{0EE291E2-3554-4784-B20F-CD1B58FD9AAC}" sibTransId="{FBA2E6A8-C982-4ECE-A988-657CF955521F}"/>
    <dgm:cxn modelId="{3E86D091-6ABA-42A3-99CE-8C4F7DC02608}" type="presOf" srcId="{B3D289C8-BFA7-4DE8-B7C3-7F882363884A}" destId="{B7475E4A-6508-4CE7-ACCF-255A877778B9}" srcOrd="0" destOrd="0" presId="urn:microsoft.com/office/officeart/2005/8/layout/radial1"/>
    <dgm:cxn modelId="{3D099137-AB2C-4A30-BD1A-11DAA0D107E2}" type="presOf" srcId="{05266C23-D8CB-4382-90B5-9059C2EE6AAD}" destId="{2A2CC9E1-B472-4133-8033-C26D30C39BA1}" srcOrd="0" destOrd="0" presId="urn:microsoft.com/office/officeart/2005/8/layout/radial1"/>
    <dgm:cxn modelId="{5C06C49B-BDBB-4FD4-8627-55503925B588}" srcId="{F0A156F4-3B64-45D1-A5C8-79009C68549B}" destId="{FA00B02D-9DD7-4CE7-AAF0-68E8EB270A09}" srcOrd="4" destOrd="0" parTransId="{A44AA8D5-8819-458B-82DE-D853F4EAAB24}" sibTransId="{B545A8AB-0835-4428-8093-1F694A65FDF6}"/>
    <dgm:cxn modelId="{FFFE0CE9-9D9A-498A-BAE3-10BD32AD24C6}" type="presOf" srcId="{0EE291E2-3554-4784-B20F-CD1B58FD9AAC}" destId="{157E45F0-A087-4B6B-A0A8-2E8850AFB128}" srcOrd="1" destOrd="0" presId="urn:microsoft.com/office/officeart/2005/8/layout/radial1"/>
    <dgm:cxn modelId="{BBE3F6B3-09BA-433F-8A6C-867D29524D47}" type="presOf" srcId="{DA755787-8A0F-4B6D-A1A9-6DEE4654B84C}" destId="{4E1D9BC3-8244-4A90-B13F-B2D959DA483F}" srcOrd="0" destOrd="0" presId="urn:microsoft.com/office/officeart/2005/8/layout/radial1"/>
    <dgm:cxn modelId="{AFD01423-A2EB-49CE-81F6-10E267F31FDD}" srcId="{F0A156F4-3B64-45D1-A5C8-79009C68549B}" destId="{B3D289C8-BFA7-4DE8-B7C3-7F882363884A}" srcOrd="3" destOrd="0" parTransId="{352A88CA-5EF9-4AD5-81F0-EA12CDBD803F}" sibTransId="{BA346255-37BA-431E-BA0D-F0078024085A}"/>
    <dgm:cxn modelId="{7DD2FE16-353E-45F2-837A-48F26D372AA5}" type="presOf" srcId="{352A88CA-5EF9-4AD5-81F0-EA12CDBD803F}" destId="{C65BC775-8D9A-435B-A412-8AAA4CFFA5F7}" srcOrd="0" destOrd="0" presId="urn:microsoft.com/office/officeart/2005/8/layout/radial1"/>
    <dgm:cxn modelId="{42B0E6B4-FD73-4B69-80BC-D4DFE4A73538}" type="presOf" srcId="{F0A156F4-3B64-45D1-A5C8-79009C68549B}" destId="{97235A98-2B64-452D-A6B8-B0DBD9A08630}" srcOrd="0" destOrd="0" presId="urn:microsoft.com/office/officeart/2005/8/layout/radial1"/>
    <dgm:cxn modelId="{4688DF50-0B61-415F-BF24-353BE38FF0E0}" type="presOf" srcId="{A60A9108-C0DB-4156-B638-DD08087CD52F}" destId="{4357B2D3-ABA8-4C72-926B-43CF92F341EF}" srcOrd="1" destOrd="0" presId="urn:microsoft.com/office/officeart/2005/8/layout/radial1"/>
    <dgm:cxn modelId="{7EF06CEF-E4D8-4A12-AF9A-2594233E47D6}" type="presOf" srcId="{5A16F079-56BC-4F17-9FE7-C0ADEF2BBEA0}" destId="{98F92B9C-375F-4C95-88DB-5463A1461492}" srcOrd="0" destOrd="0" presId="urn:microsoft.com/office/officeart/2005/8/layout/radial1"/>
    <dgm:cxn modelId="{C4DEAA22-74D1-4CEF-BD71-8672ECAE800A}" srcId="{F0A156F4-3B64-45D1-A5C8-79009C68549B}" destId="{5CCE7771-ECCB-4351-BC53-6CE9B7A5A1BB}" srcOrd="1" destOrd="0" parTransId="{A60A9108-C0DB-4156-B638-DD08087CD52F}" sibTransId="{9D3380CA-B2A7-4420-A5C8-0F87F88A4B7D}"/>
    <dgm:cxn modelId="{3A5F43CB-FD91-4455-A059-A6C252D31E3F}" type="presOf" srcId="{05266C23-D8CB-4382-90B5-9059C2EE6AAD}" destId="{E3A12C0C-75F8-4679-BC23-83EFD4B2263C}" srcOrd="1" destOrd="0" presId="urn:microsoft.com/office/officeart/2005/8/layout/radial1"/>
    <dgm:cxn modelId="{7F962182-15C4-4C61-8BB3-0A736305D90A}" type="presOf" srcId="{A60A9108-C0DB-4156-B638-DD08087CD52F}" destId="{3BA17F62-52C2-4036-82DB-9E6E9DD348F5}" srcOrd="0" destOrd="0" presId="urn:microsoft.com/office/officeart/2005/8/layout/radial1"/>
    <dgm:cxn modelId="{9CF29713-440F-4CA9-ABB7-EB71C30B6985}" type="presOf" srcId="{DA755787-8A0F-4B6D-A1A9-6DEE4654B84C}" destId="{0A817C2E-6C65-49A8-9BEB-3AD4B292545A}" srcOrd="1" destOrd="0" presId="urn:microsoft.com/office/officeart/2005/8/layout/radial1"/>
    <dgm:cxn modelId="{EC4A3491-DBA4-4D2B-935F-5A010D871AA2}" type="presOf" srcId="{48D27D46-3BAC-4DD9-BB13-A7117DED28AC}" destId="{B147F988-3ECB-4631-ABC5-D9360FB4EC1C}" srcOrd="0" destOrd="0" presId="urn:microsoft.com/office/officeart/2005/8/layout/radial1"/>
    <dgm:cxn modelId="{8E219D25-A4B0-487C-AB58-6C4C2E60F539}" type="presOf" srcId="{A44AA8D5-8819-458B-82DE-D853F4EAAB24}" destId="{CD5E7311-4FB6-48A2-870E-FB6C676E5E9F}" srcOrd="1" destOrd="0" presId="urn:microsoft.com/office/officeart/2005/8/layout/radial1"/>
    <dgm:cxn modelId="{7602E388-0EB5-4E92-958C-0276F325E715}" srcId="{48D27D46-3BAC-4DD9-BB13-A7117DED28AC}" destId="{F0A156F4-3B64-45D1-A5C8-79009C68549B}" srcOrd="0" destOrd="0" parTransId="{AD9B6031-2C14-4374-9190-00AAC79A6580}" sibTransId="{1508D133-779A-42E9-BCD3-64FE34BAA949}"/>
    <dgm:cxn modelId="{6C79CA3B-CCAD-4A39-B45F-3F4DE4E5853A}" type="presOf" srcId="{A44AA8D5-8819-458B-82DE-D853F4EAAB24}" destId="{13DF3D6B-B20F-43E1-8E14-4F042B6C2130}" srcOrd="0" destOrd="0" presId="urn:microsoft.com/office/officeart/2005/8/layout/radial1"/>
    <dgm:cxn modelId="{3B032AC4-BCE9-4F5A-AC3A-F6BC6297FBF4}" type="presOf" srcId="{96CA2566-09A8-4E87-9214-312F53B1DCF0}" destId="{983218EF-9306-4515-AB12-56E21632CF0D}" srcOrd="0" destOrd="0" presId="urn:microsoft.com/office/officeart/2005/8/layout/radial1"/>
    <dgm:cxn modelId="{65D6AD97-39DE-4B4C-9163-FFB9F361E09B}" type="presOf" srcId="{5CCE7771-ECCB-4351-BC53-6CE9B7A5A1BB}" destId="{A5DC9718-958C-40D0-B87F-F63F59AEA538}" srcOrd="0" destOrd="0" presId="urn:microsoft.com/office/officeart/2005/8/layout/radial1"/>
    <dgm:cxn modelId="{30F71DB6-82EB-494E-8FA2-BBFD1A8F9D55}" type="presOf" srcId="{A7DE1ACA-BA98-4950-BB4B-1021B3C04BA7}" destId="{14B79031-69A7-4E44-AF1B-910596686A92}" srcOrd="0" destOrd="0" presId="urn:microsoft.com/office/officeart/2005/8/layout/radial1"/>
    <dgm:cxn modelId="{127624C1-578B-4907-AB61-0783C0A3A4D9}" type="presParOf" srcId="{B147F988-3ECB-4631-ABC5-D9360FB4EC1C}" destId="{97235A98-2B64-452D-A6B8-B0DBD9A08630}" srcOrd="0" destOrd="0" presId="urn:microsoft.com/office/officeart/2005/8/layout/radial1"/>
    <dgm:cxn modelId="{426B5627-28C9-40B1-96EE-E2E92886A6E6}" type="presParOf" srcId="{B147F988-3ECB-4631-ABC5-D9360FB4EC1C}" destId="{40C40637-7924-4949-B62B-7AFAC4C4BFBF}" srcOrd="1" destOrd="0" presId="urn:microsoft.com/office/officeart/2005/8/layout/radial1"/>
    <dgm:cxn modelId="{25A03349-76E5-4439-A9AF-BBAA6AC34D16}" type="presParOf" srcId="{40C40637-7924-4949-B62B-7AFAC4C4BFBF}" destId="{157E45F0-A087-4B6B-A0A8-2E8850AFB128}" srcOrd="0" destOrd="0" presId="urn:microsoft.com/office/officeart/2005/8/layout/radial1"/>
    <dgm:cxn modelId="{9C4F0F2B-F4D8-4358-B825-53C91A350C98}" type="presParOf" srcId="{B147F988-3ECB-4631-ABC5-D9360FB4EC1C}" destId="{983218EF-9306-4515-AB12-56E21632CF0D}" srcOrd="2" destOrd="0" presId="urn:microsoft.com/office/officeart/2005/8/layout/radial1"/>
    <dgm:cxn modelId="{BB0AC541-E954-40F5-8761-AEAB117020AF}" type="presParOf" srcId="{B147F988-3ECB-4631-ABC5-D9360FB4EC1C}" destId="{3BA17F62-52C2-4036-82DB-9E6E9DD348F5}" srcOrd="3" destOrd="0" presId="urn:microsoft.com/office/officeart/2005/8/layout/radial1"/>
    <dgm:cxn modelId="{3886B615-F20C-48F2-A86F-954C850CC5AC}" type="presParOf" srcId="{3BA17F62-52C2-4036-82DB-9E6E9DD348F5}" destId="{4357B2D3-ABA8-4C72-926B-43CF92F341EF}" srcOrd="0" destOrd="0" presId="urn:microsoft.com/office/officeart/2005/8/layout/radial1"/>
    <dgm:cxn modelId="{FFF417CF-1EAE-4693-9E1A-DE608762C0A0}" type="presParOf" srcId="{B147F988-3ECB-4631-ABC5-D9360FB4EC1C}" destId="{A5DC9718-958C-40D0-B87F-F63F59AEA538}" srcOrd="4" destOrd="0" presId="urn:microsoft.com/office/officeart/2005/8/layout/radial1"/>
    <dgm:cxn modelId="{8E737BD2-5050-4060-B239-3203865B0DE7}" type="presParOf" srcId="{B147F988-3ECB-4631-ABC5-D9360FB4EC1C}" destId="{4E1D9BC3-8244-4A90-B13F-B2D959DA483F}" srcOrd="5" destOrd="0" presId="urn:microsoft.com/office/officeart/2005/8/layout/radial1"/>
    <dgm:cxn modelId="{5DA5F123-2C5C-473C-85C3-D0797FD5E71D}" type="presParOf" srcId="{4E1D9BC3-8244-4A90-B13F-B2D959DA483F}" destId="{0A817C2E-6C65-49A8-9BEB-3AD4B292545A}" srcOrd="0" destOrd="0" presId="urn:microsoft.com/office/officeart/2005/8/layout/radial1"/>
    <dgm:cxn modelId="{107581BC-8B92-44A8-9371-708AB7051DB9}" type="presParOf" srcId="{B147F988-3ECB-4631-ABC5-D9360FB4EC1C}" destId="{14B79031-69A7-4E44-AF1B-910596686A92}" srcOrd="6" destOrd="0" presId="urn:microsoft.com/office/officeart/2005/8/layout/radial1"/>
    <dgm:cxn modelId="{7BA03373-B0A6-4687-A8A6-89939B9793EA}" type="presParOf" srcId="{B147F988-3ECB-4631-ABC5-D9360FB4EC1C}" destId="{C65BC775-8D9A-435B-A412-8AAA4CFFA5F7}" srcOrd="7" destOrd="0" presId="urn:microsoft.com/office/officeart/2005/8/layout/radial1"/>
    <dgm:cxn modelId="{311F8039-5490-4C2D-A74F-FDE841C0C986}" type="presParOf" srcId="{C65BC775-8D9A-435B-A412-8AAA4CFFA5F7}" destId="{2924C6E2-468C-420E-B769-5AD42C30EA68}" srcOrd="0" destOrd="0" presId="urn:microsoft.com/office/officeart/2005/8/layout/radial1"/>
    <dgm:cxn modelId="{B7A174B3-0908-4A0B-B795-A2944A009C32}" type="presParOf" srcId="{B147F988-3ECB-4631-ABC5-D9360FB4EC1C}" destId="{B7475E4A-6508-4CE7-ACCF-255A877778B9}" srcOrd="8" destOrd="0" presId="urn:microsoft.com/office/officeart/2005/8/layout/radial1"/>
    <dgm:cxn modelId="{EA24948B-04F1-4DC1-B180-1AFE2FC26513}" type="presParOf" srcId="{B147F988-3ECB-4631-ABC5-D9360FB4EC1C}" destId="{13DF3D6B-B20F-43E1-8E14-4F042B6C2130}" srcOrd="9" destOrd="0" presId="urn:microsoft.com/office/officeart/2005/8/layout/radial1"/>
    <dgm:cxn modelId="{1A958D1A-396D-4111-8EC4-708D9BF24AA8}" type="presParOf" srcId="{13DF3D6B-B20F-43E1-8E14-4F042B6C2130}" destId="{CD5E7311-4FB6-48A2-870E-FB6C676E5E9F}" srcOrd="0" destOrd="0" presId="urn:microsoft.com/office/officeart/2005/8/layout/radial1"/>
    <dgm:cxn modelId="{F46C1B86-1D2E-44C2-95FB-6F24BFFE09F6}" type="presParOf" srcId="{B147F988-3ECB-4631-ABC5-D9360FB4EC1C}" destId="{95A77B40-E685-4BAE-8EB2-43DC3851C938}" srcOrd="10" destOrd="0" presId="urn:microsoft.com/office/officeart/2005/8/layout/radial1"/>
    <dgm:cxn modelId="{6524B030-0203-43B1-A4F9-7BF3DBEF8DE2}" type="presParOf" srcId="{B147F988-3ECB-4631-ABC5-D9360FB4EC1C}" destId="{2A2CC9E1-B472-4133-8033-C26D30C39BA1}" srcOrd="11" destOrd="0" presId="urn:microsoft.com/office/officeart/2005/8/layout/radial1"/>
    <dgm:cxn modelId="{B49681FF-53F8-458A-BDD5-311C0F9C0E0A}" type="presParOf" srcId="{2A2CC9E1-B472-4133-8033-C26D30C39BA1}" destId="{E3A12C0C-75F8-4679-BC23-83EFD4B2263C}" srcOrd="0" destOrd="0" presId="urn:microsoft.com/office/officeart/2005/8/layout/radial1"/>
    <dgm:cxn modelId="{4EB385E6-F73A-40B8-842D-33C9113CABD8}" type="presParOf" srcId="{B147F988-3ECB-4631-ABC5-D9360FB4EC1C}" destId="{98F92B9C-375F-4C95-88DB-5463A1461492}" srcOrd="12" destOrd="0" presId="urn:microsoft.com/office/officeart/2005/8/layout/radial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D03FEE-C605-422C-90E8-125C5E6246FC}" type="doc">
      <dgm:prSet loTypeId="urn:microsoft.com/office/officeart/2005/8/layout/vList2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0A1F1BB-A6F2-4086-A2DC-0FA1A7732C58}">
      <dgm:prSet phldrT="[Text]" custT="1"/>
      <dgm:spPr/>
      <dgm:t>
        <a:bodyPr/>
        <a:lstStyle/>
        <a:p>
          <a:r>
            <a:rPr lang="en-US" sz="2000" dirty="0" smtClean="0"/>
            <a:t>Urban Slums</a:t>
          </a:r>
          <a:endParaRPr lang="en-US" sz="2000" dirty="0"/>
        </a:p>
      </dgm:t>
    </dgm:pt>
    <dgm:pt modelId="{32EDE8E7-A161-4D2E-B5BC-98F109093729}" type="parTrans" cxnId="{C3A731BB-AF5B-4301-A7EF-75A6E1654D44}">
      <dgm:prSet/>
      <dgm:spPr/>
      <dgm:t>
        <a:bodyPr/>
        <a:lstStyle/>
        <a:p>
          <a:endParaRPr lang="en-US" sz="1800"/>
        </a:p>
      </dgm:t>
    </dgm:pt>
    <dgm:pt modelId="{1505E42D-FAE1-4A71-ADB3-7139BFF58C55}" type="sibTrans" cxnId="{C3A731BB-AF5B-4301-A7EF-75A6E1654D44}">
      <dgm:prSet/>
      <dgm:spPr/>
      <dgm:t>
        <a:bodyPr/>
        <a:lstStyle/>
        <a:p>
          <a:endParaRPr lang="en-US" sz="1800"/>
        </a:p>
      </dgm:t>
    </dgm:pt>
    <dgm:pt modelId="{6D860ABB-B6CA-4487-B08D-7B44FC0C57E3}">
      <dgm:prSet phldrT="[Text]" custT="1"/>
      <dgm:spPr/>
      <dgm:t>
        <a:bodyPr/>
        <a:lstStyle/>
        <a:p>
          <a:r>
            <a:rPr lang="en-US" sz="1800" dirty="0" smtClean="0"/>
            <a:t>Overcrowded, both sexes sleep together in one bed</a:t>
          </a:r>
          <a:endParaRPr lang="en-US" sz="1800" dirty="0"/>
        </a:p>
      </dgm:t>
    </dgm:pt>
    <dgm:pt modelId="{DA850BD4-F380-4EFF-9432-CB0645B630CE}" type="parTrans" cxnId="{45B4AE2C-A2D9-4DEF-AC69-C417EC7B5374}">
      <dgm:prSet/>
      <dgm:spPr/>
      <dgm:t>
        <a:bodyPr/>
        <a:lstStyle/>
        <a:p>
          <a:endParaRPr lang="en-US" sz="1800"/>
        </a:p>
      </dgm:t>
    </dgm:pt>
    <dgm:pt modelId="{8AC3F2AF-6E30-4039-BFD5-7020F60968AB}" type="sibTrans" cxnId="{45B4AE2C-A2D9-4DEF-AC69-C417EC7B5374}">
      <dgm:prSet/>
      <dgm:spPr/>
      <dgm:t>
        <a:bodyPr/>
        <a:lstStyle/>
        <a:p>
          <a:endParaRPr lang="en-US" sz="1800"/>
        </a:p>
      </dgm:t>
    </dgm:pt>
    <dgm:pt modelId="{7302C16F-49C9-4C1D-9292-89EB83625A10}">
      <dgm:prSet phldrT="[Text]" custT="1"/>
      <dgm:spPr/>
      <dgm:t>
        <a:bodyPr/>
        <a:lstStyle/>
        <a:p>
          <a:r>
            <a:rPr lang="en-US" sz="1800" dirty="0" smtClean="0"/>
            <a:t>Immoralities, promiscuity, quarrels, delinquency, and rapid spread of contagious disease</a:t>
          </a:r>
          <a:endParaRPr lang="en-US" sz="1800" dirty="0"/>
        </a:p>
      </dgm:t>
    </dgm:pt>
    <dgm:pt modelId="{4882923C-B022-43D8-8F0C-60270C37B569}" type="parTrans" cxnId="{40785938-FD0A-4533-95FC-60F8E0E80447}">
      <dgm:prSet/>
      <dgm:spPr/>
      <dgm:t>
        <a:bodyPr/>
        <a:lstStyle/>
        <a:p>
          <a:endParaRPr lang="en-US" sz="1800"/>
        </a:p>
      </dgm:t>
    </dgm:pt>
    <dgm:pt modelId="{B6E8131D-49B5-4E7D-8016-1D76DB8F3C71}" type="sibTrans" cxnId="{40785938-FD0A-4533-95FC-60F8E0E80447}">
      <dgm:prSet/>
      <dgm:spPr/>
      <dgm:t>
        <a:bodyPr/>
        <a:lstStyle/>
        <a:p>
          <a:endParaRPr lang="en-US" sz="1800"/>
        </a:p>
      </dgm:t>
    </dgm:pt>
    <dgm:pt modelId="{B9703709-A0D5-4138-8BCF-7A83E25748CE}">
      <dgm:prSet phldrT="[Text]" custT="1"/>
      <dgm:spPr/>
      <dgm:t>
        <a:bodyPr/>
        <a:lstStyle/>
        <a:p>
          <a:r>
            <a:rPr lang="en-US" sz="2000" dirty="0" smtClean="0"/>
            <a:t>Poor Quarters</a:t>
          </a:r>
          <a:endParaRPr lang="en-US" sz="2000" dirty="0"/>
        </a:p>
      </dgm:t>
    </dgm:pt>
    <dgm:pt modelId="{3D16476F-09A6-4E43-9922-D97F7AD8D8A8}" type="parTrans" cxnId="{35C6779C-8790-4369-91E5-EB66C11FAFB6}">
      <dgm:prSet/>
      <dgm:spPr/>
      <dgm:t>
        <a:bodyPr/>
        <a:lstStyle/>
        <a:p>
          <a:endParaRPr lang="en-US" sz="1800"/>
        </a:p>
      </dgm:t>
    </dgm:pt>
    <dgm:pt modelId="{4F628D3F-131D-4FDB-A0FE-49DAAE73C446}" type="sibTrans" cxnId="{35C6779C-8790-4369-91E5-EB66C11FAFB6}">
      <dgm:prSet/>
      <dgm:spPr/>
      <dgm:t>
        <a:bodyPr/>
        <a:lstStyle/>
        <a:p>
          <a:endParaRPr lang="en-US" sz="1800"/>
        </a:p>
      </dgm:t>
    </dgm:pt>
    <dgm:pt modelId="{2A43A2CE-304E-4943-B48F-DC5E230D579E}">
      <dgm:prSet phldrT="[Text]" custT="1"/>
      <dgm:spPr/>
      <dgm:t>
        <a:bodyPr/>
        <a:lstStyle/>
        <a:p>
          <a:r>
            <a:rPr lang="en-US" sz="1800" dirty="0" smtClean="0"/>
            <a:t>No water supply and drainage; polluted drinking water of the rivers, deficient pipelines</a:t>
          </a:r>
          <a:endParaRPr lang="en-US" sz="1800" dirty="0"/>
        </a:p>
      </dgm:t>
    </dgm:pt>
    <dgm:pt modelId="{73B28B1B-332E-4213-9574-9124E1A66FD4}" type="parTrans" cxnId="{BEAF8834-7F92-4D92-BB54-DF229B7806CD}">
      <dgm:prSet/>
      <dgm:spPr/>
      <dgm:t>
        <a:bodyPr/>
        <a:lstStyle/>
        <a:p>
          <a:endParaRPr lang="en-US" sz="1800"/>
        </a:p>
      </dgm:t>
    </dgm:pt>
    <dgm:pt modelId="{001D1913-FCB3-4EF8-BACB-F92203DF5C67}" type="sibTrans" cxnId="{BEAF8834-7F92-4D92-BB54-DF229B7806CD}">
      <dgm:prSet/>
      <dgm:spPr/>
      <dgm:t>
        <a:bodyPr/>
        <a:lstStyle/>
        <a:p>
          <a:endParaRPr lang="en-US" sz="1800"/>
        </a:p>
      </dgm:t>
    </dgm:pt>
    <dgm:pt modelId="{ECE61581-EA79-46D3-9C7F-80C2ACDE1872}">
      <dgm:prSet phldrT="[Text]" custT="1"/>
      <dgm:spPr/>
      <dgm:t>
        <a:bodyPr/>
        <a:lstStyle/>
        <a:p>
          <a:r>
            <a:rPr lang="en-US" sz="1800" dirty="0" smtClean="0"/>
            <a:t>No outside toilets and no sewers in the streets</a:t>
          </a:r>
          <a:endParaRPr lang="en-US" sz="1800" dirty="0"/>
        </a:p>
      </dgm:t>
    </dgm:pt>
    <dgm:pt modelId="{2B733D86-24D1-4013-92B2-461B106F9826}" type="parTrans" cxnId="{38E98F3A-5AC9-4080-BD5C-F810DE600696}">
      <dgm:prSet/>
      <dgm:spPr/>
      <dgm:t>
        <a:bodyPr/>
        <a:lstStyle/>
        <a:p>
          <a:endParaRPr lang="en-US" sz="1800"/>
        </a:p>
      </dgm:t>
    </dgm:pt>
    <dgm:pt modelId="{AFCC00D0-6326-4139-AA32-CFC1ABEBA203}" type="sibTrans" cxnId="{38E98F3A-5AC9-4080-BD5C-F810DE600696}">
      <dgm:prSet/>
      <dgm:spPr/>
      <dgm:t>
        <a:bodyPr/>
        <a:lstStyle/>
        <a:p>
          <a:endParaRPr lang="en-US" sz="1800"/>
        </a:p>
      </dgm:t>
    </dgm:pt>
    <dgm:pt modelId="{0520AFF8-86F0-4AB6-95AC-88982CA6B4AD}">
      <dgm:prSet phldrT="[Text]" custT="1"/>
      <dgm:spPr/>
      <dgm:t>
        <a:bodyPr/>
        <a:lstStyle/>
        <a:p>
          <a:r>
            <a:rPr lang="en-US" sz="2000" dirty="0" smtClean="0"/>
            <a:t>Dead Bodies</a:t>
          </a:r>
          <a:endParaRPr lang="en-US" sz="2000" dirty="0"/>
        </a:p>
      </dgm:t>
    </dgm:pt>
    <dgm:pt modelId="{52DD3B8D-CA1E-4371-8198-414696BDEF2B}" type="parTrans" cxnId="{E581A57F-7CE8-4949-9E02-BDEDDF4F86CF}">
      <dgm:prSet/>
      <dgm:spPr/>
      <dgm:t>
        <a:bodyPr/>
        <a:lstStyle/>
        <a:p>
          <a:endParaRPr lang="en-US" sz="1800"/>
        </a:p>
      </dgm:t>
    </dgm:pt>
    <dgm:pt modelId="{EE665C81-3E23-4755-A837-06B7A6F4EB75}" type="sibTrans" cxnId="{E581A57F-7CE8-4949-9E02-BDEDDF4F86CF}">
      <dgm:prSet/>
      <dgm:spPr/>
      <dgm:t>
        <a:bodyPr/>
        <a:lstStyle/>
        <a:p>
          <a:endParaRPr lang="en-US" sz="1800"/>
        </a:p>
      </dgm:t>
    </dgm:pt>
    <dgm:pt modelId="{E8A2A83A-73A1-4139-852B-58268B3AC253}">
      <dgm:prSet phldrT="[Text]" custT="1"/>
      <dgm:spPr/>
      <dgm:t>
        <a:bodyPr/>
        <a:lstStyle/>
        <a:p>
          <a:r>
            <a:rPr lang="en-US" sz="1800" dirty="0" smtClean="0"/>
            <a:t>Failure to bury the dead unless the poor law guardians assumed the cost of funeral</a:t>
          </a:r>
          <a:endParaRPr lang="en-US" sz="1800" dirty="0"/>
        </a:p>
      </dgm:t>
    </dgm:pt>
    <dgm:pt modelId="{AB3F25C2-5ACE-4A2B-9168-85BD2DBF49B3}" type="parTrans" cxnId="{9864DC72-5FFC-44EF-AA9B-6D745E4042BC}">
      <dgm:prSet/>
      <dgm:spPr/>
      <dgm:t>
        <a:bodyPr/>
        <a:lstStyle/>
        <a:p>
          <a:endParaRPr lang="en-US" sz="1800"/>
        </a:p>
      </dgm:t>
    </dgm:pt>
    <dgm:pt modelId="{8DB4B14A-D26C-4EC4-A8D7-DCA5A5BBA4C8}" type="sibTrans" cxnId="{9864DC72-5FFC-44EF-AA9B-6D745E4042BC}">
      <dgm:prSet/>
      <dgm:spPr/>
      <dgm:t>
        <a:bodyPr/>
        <a:lstStyle/>
        <a:p>
          <a:endParaRPr lang="en-US" sz="1800"/>
        </a:p>
      </dgm:t>
    </dgm:pt>
    <dgm:pt modelId="{B80198DA-7626-4E1D-BD3C-3FC387920633}">
      <dgm:prSet phldrT="[Text]" custT="1"/>
      <dgm:spPr/>
      <dgm:t>
        <a:bodyPr/>
        <a:lstStyle/>
        <a:p>
          <a:r>
            <a:rPr lang="en-US" sz="1800" dirty="0" smtClean="0"/>
            <a:t>Refuse thrown into public gutters</a:t>
          </a:r>
          <a:endParaRPr lang="en-US" sz="1800" dirty="0"/>
        </a:p>
      </dgm:t>
    </dgm:pt>
    <dgm:pt modelId="{ECE27065-E418-470E-9875-7990BA59E6F7}" type="parTrans" cxnId="{681A20CC-BD19-4962-A41F-77FBF14C5596}">
      <dgm:prSet/>
      <dgm:spPr/>
      <dgm:t>
        <a:bodyPr/>
        <a:lstStyle/>
        <a:p>
          <a:endParaRPr lang="en-US" sz="1800"/>
        </a:p>
      </dgm:t>
    </dgm:pt>
    <dgm:pt modelId="{EC8906DC-F482-41E9-BF9E-4F6078C301EE}" type="sibTrans" cxnId="{681A20CC-BD19-4962-A41F-77FBF14C5596}">
      <dgm:prSet/>
      <dgm:spPr/>
      <dgm:t>
        <a:bodyPr/>
        <a:lstStyle/>
        <a:p>
          <a:endParaRPr lang="en-US" sz="1800"/>
        </a:p>
      </dgm:t>
    </dgm:pt>
    <dgm:pt modelId="{9AA7FD5F-7AF5-439A-A0D9-1D4CC327410E}">
      <dgm:prSet phldrT="[Text]" custT="1"/>
      <dgm:spPr/>
      <dgm:t>
        <a:bodyPr/>
        <a:lstStyle/>
        <a:p>
          <a:r>
            <a:rPr lang="en-US" sz="1800" dirty="0" smtClean="0"/>
            <a:t>No scavenger service or regular street cleaning</a:t>
          </a:r>
          <a:endParaRPr lang="en-US" sz="1800" dirty="0"/>
        </a:p>
      </dgm:t>
    </dgm:pt>
    <dgm:pt modelId="{F1A0AEC1-29A6-4348-A975-51490FBC790A}" type="parTrans" cxnId="{DDAAC786-351C-4568-A362-D2C1DDB2E1C3}">
      <dgm:prSet/>
      <dgm:spPr/>
      <dgm:t>
        <a:bodyPr/>
        <a:lstStyle/>
        <a:p>
          <a:endParaRPr lang="en-US" sz="1800"/>
        </a:p>
      </dgm:t>
    </dgm:pt>
    <dgm:pt modelId="{62C9BC6C-AF71-408A-A8F4-EF99278884CE}" type="sibTrans" cxnId="{DDAAC786-351C-4568-A362-D2C1DDB2E1C3}">
      <dgm:prSet/>
      <dgm:spPr/>
      <dgm:t>
        <a:bodyPr/>
        <a:lstStyle/>
        <a:p>
          <a:endParaRPr lang="en-US" sz="1800"/>
        </a:p>
      </dgm:t>
    </dgm:pt>
    <dgm:pt modelId="{8B3E280F-BCAA-4532-A738-6FFA9E6ADE42}" type="pres">
      <dgm:prSet presAssocID="{EFD03FEE-C605-422C-90E8-125C5E6246F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06F5BE-5DAF-48BC-B2CC-F969DF9C283D}" type="pres">
      <dgm:prSet presAssocID="{30A1F1BB-A6F2-4086-A2DC-0FA1A7732C5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A56D9E-DC1C-41BF-8B10-0953A3BC6F45}" type="pres">
      <dgm:prSet presAssocID="{30A1F1BB-A6F2-4086-A2DC-0FA1A7732C58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BAE8ED-6418-4D2F-B004-3FBB3EA9A118}" type="pres">
      <dgm:prSet presAssocID="{B9703709-A0D5-4138-8BCF-7A83E25748C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430432-4D35-468E-A979-E6804F392AC1}" type="pres">
      <dgm:prSet presAssocID="{B9703709-A0D5-4138-8BCF-7A83E25748CE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814A70-7CAA-481A-9849-CCB77836FF16}" type="pres">
      <dgm:prSet presAssocID="{0520AFF8-86F0-4AB6-95AC-88982CA6B4A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AA1B6E-B5BE-4C45-8649-E19170D78EE1}" type="pres">
      <dgm:prSet presAssocID="{0520AFF8-86F0-4AB6-95AC-88982CA6B4AD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C6779C-8790-4369-91E5-EB66C11FAFB6}" srcId="{EFD03FEE-C605-422C-90E8-125C5E6246FC}" destId="{B9703709-A0D5-4138-8BCF-7A83E25748CE}" srcOrd="1" destOrd="0" parTransId="{3D16476F-09A6-4E43-9922-D97F7AD8D8A8}" sibTransId="{4F628D3F-131D-4FDB-A0FE-49DAAE73C446}"/>
    <dgm:cxn modelId="{45B4AE2C-A2D9-4DEF-AC69-C417EC7B5374}" srcId="{30A1F1BB-A6F2-4086-A2DC-0FA1A7732C58}" destId="{6D860ABB-B6CA-4487-B08D-7B44FC0C57E3}" srcOrd="0" destOrd="0" parTransId="{DA850BD4-F380-4EFF-9432-CB0645B630CE}" sibTransId="{8AC3F2AF-6E30-4039-BFD5-7020F60968AB}"/>
    <dgm:cxn modelId="{38E98F3A-5AC9-4080-BD5C-F810DE600696}" srcId="{B9703709-A0D5-4138-8BCF-7A83E25748CE}" destId="{ECE61581-EA79-46D3-9C7F-80C2ACDE1872}" srcOrd="1" destOrd="0" parTransId="{2B733D86-24D1-4013-92B2-461B106F9826}" sibTransId="{AFCC00D0-6326-4139-AA32-CFC1ABEBA203}"/>
    <dgm:cxn modelId="{40785938-FD0A-4533-95FC-60F8E0E80447}" srcId="{30A1F1BB-A6F2-4086-A2DC-0FA1A7732C58}" destId="{7302C16F-49C9-4C1D-9292-89EB83625A10}" srcOrd="1" destOrd="0" parTransId="{4882923C-B022-43D8-8F0C-60270C37B569}" sibTransId="{B6E8131D-49B5-4E7D-8016-1D76DB8F3C71}"/>
    <dgm:cxn modelId="{E7C6D04E-EC68-4240-9015-98009D974E1D}" type="presOf" srcId="{E8A2A83A-73A1-4139-852B-58268B3AC253}" destId="{E0AA1B6E-B5BE-4C45-8649-E19170D78EE1}" srcOrd="0" destOrd="0" presId="urn:microsoft.com/office/officeart/2005/8/layout/vList2"/>
    <dgm:cxn modelId="{9864DC72-5FFC-44EF-AA9B-6D745E4042BC}" srcId="{0520AFF8-86F0-4AB6-95AC-88982CA6B4AD}" destId="{E8A2A83A-73A1-4139-852B-58268B3AC253}" srcOrd="0" destOrd="0" parTransId="{AB3F25C2-5ACE-4A2B-9168-85BD2DBF49B3}" sibTransId="{8DB4B14A-D26C-4EC4-A8D7-DCA5A5BBA4C8}"/>
    <dgm:cxn modelId="{681A20CC-BD19-4962-A41F-77FBF14C5596}" srcId="{B9703709-A0D5-4138-8BCF-7A83E25748CE}" destId="{B80198DA-7626-4E1D-BD3C-3FC387920633}" srcOrd="2" destOrd="0" parTransId="{ECE27065-E418-470E-9875-7990BA59E6F7}" sibTransId="{EC8906DC-F482-41E9-BF9E-4F6078C301EE}"/>
    <dgm:cxn modelId="{E581A57F-7CE8-4949-9E02-BDEDDF4F86CF}" srcId="{EFD03FEE-C605-422C-90E8-125C5E6246FC}" destId="{0520AFF8-86F0-4AB6-95AC-88982CA6B4AD}" srcOrd="2" destOrd="0" parTransId="{52DD3B8D-CA1E-4371-8198-414696BDEF2B}" sibTransId="{EE665C81-3E23-4755-A837-06B7A6F4EB75}"/>
    <dgm:cxn modelId="{FC15BEAD-6E35-465D-ABA8-0B86EBF54446}" type="presOf" srcId="{B80198DA-7626-4E1D-BD3C-3FC387920633}" destId="{5A430432-4D35-468E-A979-E6804F392AC1}" srcOrd="0" destOrd="2" presId="urn:microsoft.com/office/officeart/2005/8/layout/vList2"/>
    <dgm:cxn modelId="{00D0D910-4E91-4EBF-905E-F06AD2C9B51D}" type="presOf" srcId="{9AA7FD5F-7AF5-439A-A0D9-1D4CC327410E}" destId="{5A430432-4D35-468E-A979-E6804F392AC1}" srcOrd="0" destOrd="3" presId="urn:microsoft.com/office/officeart/2005/8/layout/vList2"/>
    <dgm:cxn modelId="{BEAF8834-7F92-4D92-BB54-DF229B7806CD}" srcId="{B9703709-A0D5-4138-8BCF-7A83E25748CE}" destId="{2A43A2CE-304E-4943-B48F-DC5E230D579E}" srcOrd="0" destOrd="0" parTransId="{73B28B1B-332E-4213-9574-9124E1A66FD4}" sibTransId="{001D1913-FCB3-4EF8-BACB-F92203DF5C67}"/>
    <dgm:cxn modelId="{9D06C227-5AE7-454A-859A-8724D12074E8}" type="presOf" srcId="{0520AFF8-86F0-4AB6-95AC-88982CA6B4AD}" destId="{FF814A70-7CAA-481A-9849-CCB77836FF16}" srcOrd="0" destOrd="0" presId="urn:microsoft.com/office/officeart/2005/8/layout/vList2"/>
    <dgm:cxn modelId="{3A2F2730-0D39-48B1-824B-87BF6AFD87E3}" type="presOf" srcId="{30A1F1BB-A6F2-4086-A2DC-0FA1A7732C58}" destId="{5606F5BE-5DAF-48BC-B2CC-F969DF9C283D}" srcOrd="0" destOrd="0" presId="urn:microsoft.com/office/officeart/2005/8/layout/vList2"/>
    <dgm:cxn modelId="{39AD362E-4277-4E71-B0B8-22CB140CF74C}" type="presOf" srcId="{ECE61581-EA79-46D3-9C7F-80C2ACDE1872}" destId="{5A430432-4D35-468E-A979-E6804F392AC1}" srcOrd="0" destOrd="1" presId="urn:microsoft.com/office/officeart/2005/8/layout/vList2"/>
    <dgm:cxn modelId="{9012F28B-279F-44AB-A423-9B71DEB56784}" type="presOf" srcId="{6D860ABB-B6CA-4487-B08D-7B44FC0C57E3}" destId="{94A56D9E-DC1C-41BF-8B10-0953A3BC6F45}" srcOrd="0" destOrd="0" presId="urn:microsoft.com/office/officeart/2005/8/layout/vList2"/>
    <dgm:cxn modelId="{DDAAC786-351C-4568-A362-D2C1DDB2E1C3}" srcId="{B9703709-A0D5-4138-8BCF-7A83E25748CE}" destId="{9AA7FD5F-7AF5-439A-A0D9-1D4CC327410E}" srcOrd="3" destOrd="0" parTransId="{F1A0AEC1-29A6-4348-A975-51490FBC790A}" sibTransId="{62C9BC6C-AF71-408A-A8F4-EF99278884CE}"/>
    <dgm:cxn modelId="{BA360FED-DB58-4892-BAA8-2846E5C603FA}" type="presOf" srcId="{2A43A2CE-304E-4943-B48F-DC5E230D579E}" destId="{5A430432-4D35-468E-A979-E6804F392AC1}" srcOrd="0" destOrd="0" presId="urn:microsoft.com/office/officeart/2005/8/layout/vList2"/>
    <dgm:cxn modelId="{C3A731BB-AF5B-4301-A7EF-75A6E1654D44}" srcId="{EFD03FEE-C605-422C-90E8-125C5E6246FC}" destId="{30A1F1BB-A6F2-4086-A2DC-0FA1A7732C58}" srcOrd="0" destOrd="0" parTransId="{32EDE8E7-A161-4D2E-B5BC-98F109093729}" sibTransId="{1505E42D-FAE1-4A71-ADB3-7139BFF58C55}"/>
    <dgm:cxn modelId="{BB08C5AC-DF6C-4390-B36C-3A0930E07671}" type="presOf" srcId="{B9703709-A0D5-4138-8BCF-7A83E25748CE}" destId="{E0BAE8ED-6418-4D2F-B004-3FBB3EA9A118}" srcOrd="0" destOrd="0" presId="urn:microsoft.com/office/officeart/2005/8/layout/vList2"/>
    <dgm:cxn modelId="{1BC25549-3BEE-494B-8704-B1BA8491AD45}" type="presOf" srcId="{7302C16F-49C9-4C1D-9292-89EB83625A10}" destId="{94A56D9E-DC1C-41BF-8B10-0953A3BC6F45}" srcOrd="0" destOrd="1" presId="urn:microsoft.com/office/officeart/2005/8/layout/vList2"/>
    <dgm:cxn modelId="{C0AD4F52-123E-4AD8-8E68-45E1F456F012}" type="presOf" srcId="{EFD03FEE-C605-422C-90E8-125C5E6246FC}" destId="{8B3E280F-BCAA-4532-A738-6FFA9E6ADE42}" srcOrd="0" destOrd="0" presId="urn:microsoft.com/office/officeart/2005/8/layout/vList2"/>
    <dgm:cxn modelId="{6A6784F0-35D2-47C8-BDE8-250492074881}" type="presParOf" srcId="{8B3E280F-BCAA-4532-A738-6FFA9E6ADE42}" destId="{5606F5BE-5DAF-48BC-B2CC-F969DF9C283D}" srcOrd="0" destOrd="0" presId="urn:microsoft.com/office/officeart/2005/8/layout/vList2"/>
    <dgm:cxn modelId="{E177731D-1250-433F-8152-F8D789573FE3}" type="presParOf" srcId="{8B3E280F-BCAA-4532-A738-6FFA9E6ADE42}" destId="{94A56D9E-DC1C-41BF-8B10-0953A3BC6F45}" srcOrd="1" destOrd="0" presId="urn:microsoft.com/office/officeart/2005/8/layout/vList2"/>
    <dgm:cxn modelId="{0BBC15D6-5B53-474B-A514-81BE5999C325}" type="presParOf" srcId="{8B3E280F-BCAA-4532-A738-6FFA9E6ADE42}" destId="{E0BAE8ED-6418-4D2F-B004-3FBB3EA9A118}" srcOrd="2" destOrd="0" presId="urn:microsoft.com/office/officeart/2005/8/layout/vList2"/>
    <dgm:cxn modelId="{678E67AD-F2CD-490A-800D-90B803F63309}" type="presParOf" srcId="{8B3E280F-BCAA-4532-A738-6FFA9E6ADE42}" destId="{5A430432-4D35-468E-A979-E6804F392AC1}" srcOrd="3" destOrd="0" presId="urn:microsoft.com/office/officeart/2005/8/layout/vList2"/>
    <dgm:cxn modelId="{0563268F-94D7-400E-A7BC-FA759B8A05BA}" type="presParOf" srcId="{8B3E280F-BCAA-4532-A738-6FFA9E6ADE42}" destId="{FF814A70-7CAA-481A-9849-CCB77836FF16}" srcOrd="4" destOrd="0" presId="urn:microsoft.com/office/officeart/2005/8/layout/vList2"/>
    <dgm:cxn modelId="{DA13C54E-9257-48B8-A98E-A8064860A5E6}" type="presParOf" srcId="{8B3E280F-BCAA-4532-A738-6FFA9E6ADE42}" destId="{E0AA1B6E-B5BE-4C45-8649-E19170D78EE1}" srcOrd="5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FABD3-306C-4C5F-BD9E-B7C8FFB3FF02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B242C-E823-4328-AF78-D64072E31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129" y="2130426"/>
            <a:ext cx="9487456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4257" y="3886200"/>
            <a:ext cx="78131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92242" y="274639"/>
            <a:ext cx="251138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086" y="274639"/>
            <a:ext cx="7348128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698" y="4406901"/>
            <a:ext cx="948745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698" y="2906713"/>
            <a:ext cx="948745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85" y="1600201"/>
            <a:ext cx="49297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3871" y="1600201"/>
            <a:ext cx="49297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6" y="1535113"/>
            <a:ext cx="49316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86" y="2174875"/>
            <a:ext cx="49316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69996" y="1535113"/>
            <a:ext cx="49336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69996" y="2174875"/>
            <a:ext cx="49336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73050"/>
            <a:ext cx="367212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3920" y="273051"/>
            <a:ext cx="623970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8086" y="1435101"/>
            <a:ext cx="367212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7774" y="4800600"/>
            <a:ext cx="669702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87774" y="612775"/>
            <a:ext cx="669702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7774" y="5367338"/>
            <a:ext cx="669702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086" y="274638"/>
            <a:ext cx="100455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6" y="1600201"/>
            <a:ext cx="1004554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086" y="6356351"/>
            <a:ext cx="260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3586" y="6356351"/>
            <a:ext cx="35345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9228" y="6356351"/>
            <a:ext cx="260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Poor Law Reforms, 1834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Imran</a:t>
            </a:r>
            <a:r>
              <a:rPr lang="en-US" dirty="0" smtClean="0">
                <a:solidFill>
                  <a:schemeClr val="tx1"/>
                </a:solidFill>
              </a:rPr>
              <a:t> Ahmad </a:t>
            </a:r>
            <a:r>
              <a:rPr lang="en-US" dirty="0" err="1" smtClean="0">
                <a:solidFill>
                  <a:schemeClr val="tx1"/>
                </a:solidFill>
              </a:rPr>
              <a:t>Sajid</a:t>
            </a:r>
            <a:r>
              <a:rPr lang="en-US" dirty="0" smtClean="0">
                <a:solidFill>
                  <a:schemeClr val="tx1"/>
                </a:solidFill>
              </a:rPr>
              <a:t>, PhD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7129" y="6336268"/>
            <a:ext cx="9580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/>
              <a:t>Source: Walter Friedlander. (1968). Introduction to Social Welfare. pp.23-27</a:t>
            </a:r>
            <a:endParaRPr lang="en-US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Disease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 pitchFamily="2" charset="2"/>
              </a:rPr>
              <a:t></a:t>
            </a:r>
            <a:r>
              <a:rPr lang="en-US" sz="3200" dirty="0" smtClean="0"/>
              <a:t>unhealthy housing </a:t>
            </a:r>
            <a:r>
              <a:rPr lang="en-US" sz="3200" dirty="0" smtClean="0"/>
              <a:t>&amp; living </a:t>
            </a:r>
            <a:r>
              <a:rPr lang="en-US" sz="3200" dirty="0" smtClean="0"/>
              <a:t>conditions and by malnutrition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1600200"/>
            <a:ext cx="10045542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Urban slums</a:t>
            </a:r>
            <a:r>
              <a:rPr lang="en-US" dirty="0" smtClean="0"/>
              <a:t>: Overcrowded quarters, adolescents and children of both sexes sleeping in one bed. Leading to promiscuity*, quarrels, delinquency, immorality, and rapid spread of contagious disease. </a:t>
            </a:r>
          </a:p>
          <a:p>
            <a:r>
              <a:rPr lang="en-US" dirty="0" smtClean="0"/>
              <a:t>7-10 people lived in </a:t>
            </a:r>
            <a:r>
              <a:rPr lang="en-US" dirty="0" smtClean="0">
                <a:solidFill>
                  <a:srgbClr val="FF0000"/>
                </a:solidFill>
              </a:rPr>
              <a:t>one room</a:t>
            </a:r>
            <a:r>
              <a:rPr lang="en-US" dirty="0" smtClean="0"/>
              <a:t>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Poorer quarters </a:t>
            </a:r>
            <a:r>
              <a:rPr lang="en-US" dirty="0" smtClean="0"/>
              <a:t>were without water supply and drainage; drinking water often polluted in rivers, deficient pipelines. </a:t>
            </a:r>
          </a:p>
          <a:p>
            <a:r>
              <a:rPr lang="en-US" dirty="0" smtClean="0"/>
              <a:t>No outside </a:t>
            </a:r>
            <a:r>
              <a:rPr lang="en-US" dirty="0" smtClean="0">
                <a:solidFill>
                  <a:srgbClr val="FF0000"/>
                </a:solidFill>
              </a:rPr>
              <a:t>toilets </a:t>
            </a:r>
            <a:r>
              <a:rPr lang="en-US" dirty="0" smtClean="0"/>
              <a:t>and no </a:t>
            </a:r>
            <a:r>
              <a:rPr lang="en-US" dirty="0" smtClean="0">
                <a:solidFill>
                  <a:srgbClr val="FF0000"/>
                </a:solidFill>
              </a:rPr>
              <a:t>sewers </a:t>
            </a:r>
            <a:r>
              <a:rPr lang="en-US" dirty="0" smtClean="0"/>
              <a:t>in the streets. </a:t>
            </a:r>
          </a:p>
          <a:p>
            <a:r>
              <a:rPr lang="en-US" dirty="0" smtClean="0"/>
              <a:t>Refuse thrown into the public </a:t>
            </a:r>
            <a:r>
              <a:rPr lang="en-US" dirty="0" smtClean="0">
                <a:solidFill>
                  <a:srgbClr val="FF0000"/>
                </a:solidFill>
              </a:rPr>
              <a:t>gutter</a:t>
            </a:r>
          </a:p>
          <a:p>
            <a:r>
              <a:rPr lang="en-US" dirty="0" smtClean="0"/>
              <a:t>No </a:t>
            </a:r>
            <a:r>
              <a:rPr lang="en-US" dirty="0" smtClean="0">
                <a:solidFill>
                  <a:srgbClr val="FF0000"/>
                </a:solidFill>
              </a:rPr>
              <a:t>scavenger service </a:t>
            </a:r>
            <a:r>
              <a:rPr lang="en-US" dirty="0" smtClean="0"/>
              <a:t>or regular </a:t>
            </a:r>
            <a:r>
              <a:rPr lang="en-US" dirty="0" smtClean="0">
                <a:solidFill>
                  <a:srgbClr val="FF0000"/>
                </a:solidFill>
              </a:rPr>
              <a:t>street cleaning</a:t>
            </a:r>
            <a:r>
              <a:rPr lang="en-US" dirty="0" smtClean="0"/>
              <a:t>, occasionally done by inmates of workhouse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Failure to bury the dead </a:t>
            </a:r>
            <a:r>
              <a:rPr lang="en-US" dirty="0" smtClean="0"/>
              <a:t>unless the poor law guardians assumed the cost of the funeral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95056" y="6248400"/>
            <a:ext cx="3448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*undiscriminating sexual behavior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6256" y="655638"/>
            <a:ext cx="7537372" cy="715962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2400" dirty="0" smtClean="0"/>
              <a:t>unhealthy housing and living conditions and by malnutrition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58086" y="1600201"/>
          <a:ext cx="10045542" cy="525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89607" y="457200"/>
            <a:ext cx="1822129" cy="1039356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b="1" u="sng" dirty="0" smtClean="0">
                <a:latin typeface="Aharoni" pitchFamily="2" charset="-79"/>
                <a:cs typeface="Aharoni" pitchFamily="2" charset="-79"/>
              </a:rPr>
              <a:t>DISEASE</a:t>
            </a:r>
            <a:endParaRPr lang="en-US" sz="2800" b="1" u="sng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Edwin Chadwick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member Poor Law Commission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1600200"/>
            <a:ext cx="10045542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First </a:t>
            </a:r>
            <a:r>
              <a:rPr lang="en-US" dirty="0" smtClean="0"/>
              <a:t>pioneer of public hygiene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Brought the issue to the parliament</a:t>
            </a:r>
          </a:p>
          <a:p>
            <a:r>
              <a:rPr lang="en-US" dirty="0" smtClean="0"/>
              <a:t>Developed a </a:t>
            </a:r>
            <a:r>
              <a:rPr lang="en-US" dirty="0" smtClean="0">
                <a:solidFill>
                  <a:srgbClr val="FF0000"/>
                </a:solidFill>
              </a:rPr>
              <a:t>program </a:t>
            </a:r>
            <a:r>
              <a:rPr lang="en-US" dirty="0" smtClean="0"/>
              <a:t>of protection against </a:t>
            </a:r>
            <a:r>
              <a:rPr lang="en-US" dirty="0" smtClean="0">
                <a:solidFill>
                  <a:srgbClr val="FF0000"/>
                </a:solidFill>
              </a:rPr>
              <a:t>contagious diseases </a:t>
            </a:r>
            <a:r>
              <a:rPr lang="en-US" dirty="0" smtClean="0"/>
              <a:t>by </a:t>
            </a:r>
            <a:r>
              <a:rPr lang="en-US" dirty="0" smtClean="0">
                <a:solidFill>
                  <a:srgbClr val="FF0000"/>
                </a:solidFill>
              </a:rPr>
              <a:t>sanitary </a:t>
            </a:r>
            <a:r>
              <a:rPr lang="en-US" dirty="0" smtClean="0"/>
              <a:t>provisions for </a:t>
            </a:r>
            <a:r>
              <a:rPr lang="en-US" dirty="0" smtClean="0">
                <a:solidFill>
                  <a:srgbClr val="FF0000"/>
                </a:solidFill>
              </a:rPr>
              <a:t>water system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sewage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drainage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Advocated </a:t>
            </a:r>
            <a:r>
              <a:rPr lang="en-US" dirty="0" smtClean="0">
                <a:solidFill>
                  <a:srgbClr val="FF0000"/>
                </a:solidFill>
              </a:rPr>
              <a:t>establishment of parks and flower gardens </a:t>
            </a:r>
            <a:r>
              <a:rPr lang="en-US" dirty="0" smtClean="0"/>
              <a:t>for the recreation of the population.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Free public vaccination </a:t>
            </a:r>
            <a:r>
              <a:rPr lang="en-US" dirty="0" smtClean="0"/>
              <a:t>against cholera, typhus, and smallpox was introduced in 1840 (thanks to Chadwick’s insistence)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Public Health Act of 1848</a:t>
            </a:r>
            <a:r>
              <a:rPr lang="en-US" dirty="0" smtClean="0"/>
              <a:t>, established General Board of Health</a:t>
            </a:r>
          </a:p>
          <a:p>
            <a:pPr lvl="1"/>
            <a:r>
              <a:rPr lang="en-US" dirty="0" smtClean="0"/>
              <a:t>Fight against epidemic, </a:t>
            </a:r>
          </a:p>
          <a:p>
            <a:pPr lvl="1"/>
            <a:r>
              <a:rPr lang="en-US" dirty="0" smtClean="0"/>
              <a:t>Improvement of housing conditions in slums</a:t>
            </a:r>
          </a:p>
          <a:p>
            <a:pPr lvl="1"/>
            <a:r>
              <a:rPr lang="en-US" dirty="0" smtClean="0"/>
              <a:t>Establishment of sanitation </a:t>
            </a:r>
          </a:p>
        </p:txBody>
      </p:sp>
      <p:sp>
        <p:nvSpPr>
          <p:cNvPr id="4" name="Rectangle 3"/>
          <p:cNvSpPr/>
          <p:nvPr/>
        </p:nvSpPr>
        <p:spPr>
          <a:xfrm>
            <a:off x="4895056" y="6211669"/>
            <a:ext cx="557847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 smtClean="0"/>
              <a:t>BOARD</a:t>
            </a:r>
            <a:r>
              <a:rPr lang="en-US" dirty="0" smtClean="0"/>
              <a:t>: a group of people chosen to make executive or managerial decisions for an organization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27857" y="381000"/>
          <a:ext cx="101346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7B093C-0463-407B-AA76-47793C623E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BE7B093C-0463-407B-AA76-47793C623E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CFD6A1-AC46-405B-989B-7BE4E2C82C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ECFD6A1-AC46-405B-989B-7BE4E2C82C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047398-08EA-439F-9CAC-A3DCFA7C5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07047398-08EA-439F-9CAC-A3DCFA7C55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53565C-5E03-40D4-99D5-29AEE1137D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C553565C-5E03-40D4-99D5-29AEE1137D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7F1554-6BD1-452D-9C8C-0812ED779F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8A7F1554-6BD1-452D-9C8C-0812ED779F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1D1417-8B44-4BA3-96F0-2B4944FA77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B81D1417-8B44-4BA3-96F0-2B4944FA77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10ECA8-32FF-47EB-B8A7-42AA93C494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F010ECA8-32FF-47EB-B8A7-42AA93C494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Disadvantages of Partial Relief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Rising tax rates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More Poverty and Pauperism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Political Opposition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latin typeface="Aharoni" pitchFamily="2" charset="-79"/>
                <a:cs typeface="Aharoni" pitchFamily="2" charset="-79"/>
              </a:rPr>
              <a:t>Royal Commission </a:t>
            </a:r>
            <a:r>
              <a:rPr lang="en-US" sz="4000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4000" b="1" dirty="0" smtClean="0">
                <a:latin typeface="Aharoni" pitchFamily="2" charset="-79"/>
                <a:cs typeface="Aharoni" pitchFamily="2" charset="-79"/>
              </a:rPr>
            </a:b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for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the Inquiring into the Administration &amp; Practical Operation of the Poor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Laws—</a:t>
            </a:r>
            <a:r>
              <a:rPr lang="en-US" sz="2400" dirty="0" smtClean="0">
                <a:latin typeface="Arial Black" pitchFamily="34" charset="0"/>
                <a:cs typeface="Aharoni" pitchFamily="2" charset="-79"/>
              </a:rPr>
              <a:t>1832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endParaRPr lang="en-US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Chairman</a:t>
            </a:r>
            <a:r>
              <a:rPr lang="en-US" dirty="0" smtClean="0"/>
              <a:t>: Prof. </a:t>
            </a:r>
            <a:r>
              <a:rPr lang="en-US" dirty="0" err="1" smtClean="0"/>
              <a:t>Nasau</a:t>
            </a:r>
            <a:r>
              <a:rPr lang="en-US" dirty="0" smtClean="0"/>
              <a:t> W. Senior (economist)</a:t>
            </a:r>
          </a:p>
          <a:p>
            <a:r>
              <a:rPr lang="en-US" dirty="0" smtClean="0"/>
              <a:t>Report: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partial relief system failed </a:t>
            </a:r>
            <a:r>
              <a:rPr lang="en-US" dirty="0" smtClean="0"/>
              <a:t>to bring to work the children and able bodied poor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It made them </a:t>
            </a:r>
            <a:r>
              <a:rPr lang="en-US" dirty="0" smtClean="0">
                <a:solidFill>
                  <a:srgbClr val="FF0000"/>
                </a:solidFill>
              </a:rPr>
              <a:t>permanent beggars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Tax is abused </a:t>
            </a:r>
            <a:r>
              <a:rPr lang="en-US" dirty="0" smtClean="0"/>
              <a:t>by farmers/landlords, and manufacturers etc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0" y="0"/>
          <a:ext cx="11161713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465071" y="304801"/>
            <a:ext cx="4464685" cy="16927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Royal Commission </a:t>
            </a:r>
            <a:r>
              <a:rPr lang="en-US" sz="20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for the Inquiring into the Administration &amp; Practical Operation of the Poor Laws--1832</a:t>
            </a:r>
            <a:endParaRPr lang="en-US" sz="20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9354" y="5786735"/>
            <a:ext cx="4851969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Chairman</a:t>
            </a:r>
            <a:r>
              <a:rPr lang="en-US" sz="2000" dirty="0" smtClean="0"/>
              <a:t>: Prof. </a:t>
            </a:r>
            <a:r>
              <a:rPr lang="en-US" sz="2000" dirty="0" err="1" smtClean="0"/>
              <a:t>Nasau</a:t>
            </a:r>
            <a:r>
              <a:rPr lang="en-US" sz="2000" dirty="0" smtClean="0"/>
              <a:t> W. Senior (economist)</a:t>
            </a:r>
          </a:p>
        </p:txBody>
      </p:sp>
      <p:sp>
        <p:nvSpPr>
          <p:cNvPr id="6" name="Rectangle 5"/>
          <p:cNvSpPr/>
          <p:nvPr/>
        </p:nvSpPr>
        <p:spPr>
          <a:xfrm>
            <a:off x="138646" y="6400800"/>
            <a:ext cx="5975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Commission</a:t>
            </a:r>
            <a:r>
              <a:rPr lang="en-US" dirty="0" smtClean="0"/>
              <a:t>: a group of people authorized to carry out a duty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7B093C-0463-407B-AA76-47793C623E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BE7B093C-0463-407B-AA76-47793C623E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CFD6A1-AC46-405B-989B-7BE4E2C82C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EECFD6A1-AC46-405B-989B-7BE4E2C82C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047398-08EA-439F-9CAC-A3DCFA7C5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07047398-08EA-439F-9CAC-A3DCFA7C55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53565C-5E03-40D4-99D5-29AEE1137D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C553565C-5E03-40D4-99D5-29AEE1137D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7F1554-6BD1-452D-9C8C-0812ED779F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8A7F1554-6BD1-452D-9C8C-0812ED779F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1D1417-8B44-4BA3-96F0-2B4944FA77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B81D1417-8B44-4BA3-96F0-2B4944FA77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10ECA8-32FF-47EB-B8A7-42AA93C494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F010ECA8-32FF-47EB-B8A7-42AA93C494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Recommendations of the Commission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Abolish </a:t>
            </a:r>
            <a:r>
              <a:rPr lang="en-US" dirty="0" smtClean="0"/>
              <a:t>the Partial Relief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Place all able bodied </a:t>
            </a:r>
            <a:r>
              <a:rPr lang="en-US" dirty="0" smtClean="0">
                <a:solidFill>
                  <a:srgbClr val="FF0000"/>
                </a:solidFill>
              </a:rPr>
              <a:t>poor in Work Houses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Provide </a:t>
            </a:r>
            <a:r>
              <a:rPr lang="en-US" dirty="0" smtClean="0">
                <a:solidFill>
                  <a:srgbClr val="FF0000"/>
                </a:solidFill>
              </a:rPr>
              <a:t>outdoor relief </a:t>
            </a:r>
            <a:r>
              <a:rPr lang="en-US" dirty="0" smtClean="0"/>
              <a:t>to the aged, sick, disabled, widows with young children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Coordination of the poor relief into </a:t>
            </a:r>
            <a:r>
              <a:rPr lang="en-US" dirty="0" smtClean="0">
                <a:solidFill>
                  <a:srgbClr val="FF0000"/>
                </a:solidFill>
              </a:rPr>
              <a:t>Poor Law Unions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Introduce </a:t>
            </a:r>
            <a:r>
              <a:rPr lang="en-US" dirty="0" smtClean="0">
                <a:solidFill>
                  <a:srgbClr val="FF0000"/>
                </a:solidFill>
              </a:rPr>
              <a:t>Principles of Less Eligibility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Central Board of Control of Poor Law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0" y="0"/>
          <a:ext cx="11161713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6096000"/>
            <a:ext cx="40926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400" dirty="0" err="1" smtClean="0"/>
              <a:t>PoLE</a:t>
            </a:r>
            <a:r>
              <a:rPr lang="en-US" altLang="en-US" sz="1400" dirty="0" smtClean="0"/>
              <a:t>: put the poor recipients in a condition less desirable than that of a lowest paid worker in the community. 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235A98-2B64-452D-A6B8-B0DBD9A08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97235A98-2B64-452D-A6B8-B0DBD9A086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C40637-7924-4949-B62B-7AFAC4C4BF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40C40637-7924-4949-B62B-7AFAC4C4BF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3218EF-9306-4515-AB12-56E21632CF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983218EF-9306-4515-AB12-56E21632CF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A17F62-52C2-4036-82DB-9E6E9DD348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3BA17F62-52C2-4036-82DB-9E6E9DD348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DC9718-958C-40D0-B87F-F63F59AEA5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A5DC9718-958C-40D0-B87F-F63F59AEA5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1D9BC3-8244-4A90-B13F-B2D959DA48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4E1D9BC3-8244-4A90-B13F-B2D959DA48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4B79031-69A7-4E44-AF1B-910596686A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14B79031-69A7-4E44-AF1B-910596686A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5BC775-8D9A-435B-A412-8AAA4CFFA5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C65BC775-8D9A-435B-A412-8AAA4CFFA5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475E4A-6508-4CE7-ACCF-255A87777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B7475E4A-6508-4CE7-ACCF-255A877778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DF3D6B-B20F-43E1-8E14-4F042B6C21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dgm id="{13DF3D6B-B20F-43E1-8E14-4F042B6C21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A77B40-E685-4BAE-8EB2-43DC3851C9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95A77B40-E685-4BAE-8EB2-43DC3851C9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2CC9E1-B472-4133-8033-C26D30C39B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2A2CC9E1-B472-4133-8033-C26D30C39B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F92B9C-375F-4C95-88DB-5463A1461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">
                                            <p:graphicEl>
                                              <a:dgm id="{98F92B9C-375F-4C95-88DB-5463A14614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Results/Outcomes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2/3 </a:t>
            </a:r>
            <a:r>
              <a:rPr lang="en-US" dirty="0" smtClean="0">
                <a:solidFill>
                  <a:srgbClr val="FF0000"/>
                </a:solidFill>
              </a:rPr>
              <a:t>Reduction </a:t>
            </a:r>
            <a:r>
              <a:rPr lang="en-US" dirty="0" smtClean="0"/>
              <a:t>in government </a:t>
            </a:r>
            <a:r>
              <a:rPr lang="en-US" dirty="0" smtClean="0">
                <a:solidFill>
                  <a:srgbClr val="FF0000"/>
                </a:solidFill>
              </a:rPr>
              <a:t>expenditure </a:t>
            </a:r>
            <a:r>
              <a:rPr lang="en-US" dirty="0" smtClean="0"/>
              <a:t>on poor relief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Abolishing alms houses and establishing </a:t>
            </a:r>
            <a:r>
              <a:rPr lang="en-US" dirty="0" smtClean="0">
                <a:solidFill>
                  <a:srgbClr val="FF0000"/>
                </a:solidFill>
              </a:rPr>
              <a:t>200 new workhouses</a:t>
            </a:r>
            <a:r>
              <a:rPr lang="en-U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Immoralities, delinquencies, overcrowding, </a:t>
            </a:r>
            <a:r>
              <a:rPr lang="en-US" dirty="0" smtClean="0">
                <a:solidFill>
                  <a:srgbClr val="FF0000"/>
                </a:solidFill>
              </a:rPr>
              <a:t>family breakup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Principle of less eligibility forced people to accept any </a:t>
            </a:r>
            <a:r>
              <a:rPr lang="en-US" dirty="0" err="1" smtClean="0"/>
              <a:t>labour</a:t>
            </a:r>
          </a:p>
          <a:p>
            <a:r>
              <a:rPr lang="en-US" b="1" dirty="0" err="1" smtClean="0"/>
              <a:t>Desrail</a:t>
            </a:r>
            <a:r>
              <a:rPr lang="en-US" dirty="0" smtClean="0"/>
              <a:t>: </a:t>
            </a:r>
            <a:r>
              <a:rPr lang="en-US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“To be a poor in England is a Crime”</a:t>
            </a:r>
            <a:endParaRPr lang="en-US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Survey</a:t>
            </a:r>
            <a:r>
              <a:rPr lang="en-US" sz="3200" dirty="0" smtClean="0"/>
              <a:t>: </a:t>
            </a:r>
            <a:br>
              <a:rPr lang="en-US" sz="3200" dirty="0" smtClean="0"/>
            </a:br>
            <a:r>
              <a:rPr lang="en-US" sz="3200" b="1" dirty="0" smtClean="0"/>
              <a:t>Poor Law Commission with assistance of medical inspectors (Dr. </a:t>
            </a:r>
            <a:r>
              <a:rPr lang="en-US" sz="3200" b="1" dirty="0" err="1" smtClean="0"/>
              <a:t>Southwood</a:t>
            </a:r>
            <a:r>
              <a:rPr lang="en-US" sz="3200" b="1" dirty="0" smtClean="0"/>
              <a:t> Smith)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2057401"/>
            <a:ext cx="10045542" cy="4068763"/>
          </a:xfrm>
        </p:spPr>
        <p:txBody>
          <a:bodyPr>
            <a:normAutofit/>
          </a:bodyPr>
          <a:lstStyle/>
          <a:p>
            <a:r>
              <a:rPr lang="en-US" dirty="0" smtClean="0"/>
              <a:t>Major </a:t>
            </a:r>
            <a:r>
              <a:rPr lang="en-US" dirty="0" smtClean="0">
                <a:solidFill>
                  <a:srgbClr val="FF0000"/>
                </a:solidFill>
              </a:rPr>
              <a:t>cause of destitution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disease </a:t>
            </a:r>
            <a:r>
              <a:rPr lang="en-US" dirty="0" smtClean="0"/>
              <a:t>among the lower classes. </a:t>
            </a:r>
          </a:p>
          <a:p>
            <a:pPr lvl="1" algn="ctr"/>
            <a:r>
              <a:rPr lang="en-US" sz="4000" i="1" dirty="0" smtClean="0">
                <a:solidFill>
                  <a:srgbClr val="FF0000"/>
                </a:solidFill>
                <a:latin typeface="Monotype Corsiva" pitchFamily="66" charset="0"/>
              </a:rPr>
              <a:t>“Disease </a:t>
            </a:r>
            <a:r>
              <a:rPr lang="en-US" sz="4000" i="1" dirty="0" smtClean="0">
                <a:latin typeface="Monotype Corsiva" pitchFamily="66" charset="0"/>
              </a:rPr>
              <a:t>deprived the laborer and his family of the means of livelihood and made them </a:t>
            </a:r>
            <a:r>
              <a:rPr lang="en-US" sz="4000" i="1" dirty="0" smtClean="0">
                <a:solidFill>
                  <a:srgbClr val="FF0000"/>
                </a:solidFill>
                <a:latin typeface="Monotype Corsiva" pitchFamily="66" charset="0"/>
              </a:rPr>
              <a:t>dependent </a:t>
            </a:r>
            <a:r>
              <a:rPr lang="en-US" sz="4000" i="1" dirty="0" smtClean="0">
                <a:latin typeface="Monotype Corsiva" pitchFamily="66" charset="0"/>
              </a:rPr>
              <a:t>upon </a:t>
            </a:r>
            <a:r>
              <a:rPr lang="en-US" sz="4000" i="1" dirty="0" smtClean="0">
                <a:solidFill>
                  <a:srgbClr val="FF0000"/>
                </a:solidFill>
                <a:latin typeface="Monotype Corsiva" pitchFamily="66" charset="0"/>
              </a:rPr>
              <a:t>public relief</a:t>
            </a:r>
            <a:r>
              <a:rPr lang="en-US" sz="4000" i="1" dirty="0" smtClean="0">
                <a:latin typeface="Monotype Corsiva" pitchFamily="66" charset="0"/>
              </a:rPr>
              <a:t>.”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7167</TotalTime>
  <Words>710</Words>
  <Application>Microsoft Office PowerPoint</Application>
  <PresentationFormat>Custom</PresentationFormat>
  <Paragraphs>79</Paragraphs>
  <Slides>12</Slides>
  <Notes>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Poor Law Reforms, 1834</vt:lpstr>
      <vt:lpstr>Slide 2</vt:lpstr>
      <vt:lpstr>Disadvantages of Partial Relief System</vt:lpstr>
      <vt:lpstr>Royal Commission  for the Inquiring into the Administration &amp; Practical Operation of the Poor Laws—1832 </vt:lpstr>
      <vt:lpstr>Slide 5</vt:lpstr>
      <vt:lpstr>Recommendations of the Commission </vt:lpstr>
      <vt:lpstr>Slide 7</vt:lpstr>
      <vt:lpstr>Results/Outcomes</vt:lpstr>
      <vt:lpstr>Survey:  Poor Law Commission with assistance of medical inspectors (Dr. Southwood Smith)</vt:lpstr>
      <vt:lpstr>Disease unhealthy housing &amp; living conditions and by malnutrition</vt:lpstr>
      <vt:lpstr>unhealthy housing and living conditions and by malnutrition</vt:lpstr>
      <vt:lpstr>Edwin Chadwick:  member Poor Law Commission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Poor Law Reforms, 1834</dc:title>
  <dc:creator>Imran</dc:creator>
  <cp:lastModifiedBy>Imran</cp:lastModifiedBy>
  <cp:revision>49</cp:revision>
  <dcterms:created xsi:type="dcterms:W3CDTF">2006-08-16T00:00:00Z</dcterms:created>
  <dcterms:modified xsi:type="dcterms:W3CDTF">2020-01-09T04:40:26Z</dcterms:modified>
</cp:coreProperties>
</file>